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0"/>
  </p:sldMasterIdLst>
  <p:notesMasterIdLst>
    <p:notesMasterId r:id="rId126"/>
  </p:notesMasterIdLst>
  <p:handoutMasterIdLst>
    <p:handoutMasterId r:id="rId127"/>
  </p:handoutMasterIdLst>
  <p:sldIdLst>
    <p:sldId id="613" r:id="rId81"/>
    <p:sldId id="558" r:id="rId82"/>
    <p:sldId id="544" r:id="rId83"/>
    <p:sldId id="299" r:id="rId84"/>
    <p:sldId id="306" r:id="rId85"/>
    <p:sldId id="542" r:id="rId86"/>
    <p:sldId id="591" r:id="rId87"/>
    <p:sldId id="557" r:id="rId88"/>
    <p:sldId id="312" r:id="rId89"/>
    <p:sldId id="424" r:id="rId90"/>
    <p:sldId id="559" r:id="rId91"/>
    <p:sldId id="537" r:id="rId92"/>
    <p:sldId id="592" r:id="rId93"/>
    <p:sldId id="300" r:id="rId94"/>
    <p:sldId id="593" r:id="rId95"/>
    <p:sldId id="594" r:id="rId96"/>
    <p:sldId id="297" r:id="rId97"/>
    <p:sldId id="595" r:id="rId98"/>
    <p:sldId id="328" r:id="rId99"/>
    <p:sldId id="596" r:id="rId100"/>
    <p:sldId id="597" r:id="rId101"/>
    <p:sldId id="598" r:id="rId102"/>
    <p:sldId id="599" r:id="rId103"/>
    <p:sldId id="547" r:id="rId104"/>
    <p:sldId id="600" r:id="rId105"/>
    <p:sldId id="601" r:id="rId106"/>
    <p:sldId id="528" r:id="rId107"/>
    <p:sldId id="318" r:id="rId108"/>
    <p:sldId id="602" r:id="rId109"/>
    <p:sldId id="603" r:id="rId110"/>
    <p:sldId id="604" r:id="rId111"/>
    <p:sldId id="605" r:id="rId112"/>
    <p:sldId id="314" r:id="rId113"/>
    <p:sldId id="606" r:id="rId114"/>
    <p:sldId id="607" r:id="rId115"/>
    <p:sldId id="608" r:id="rId116"/>
    <p:sldId id="609" r:id="rId117"/>
    <p:sldId id="293" r:id="rId118"/>
    <p:sldId id="294" r:id="rId119"/>
    <p:sldId id="295" r:id="rId120"/>
    <p:sldId id="296" r:id="rId121"/>
    <p:sldId id="610" r:id="rId122"/>
    <p:sldId id="298" r:id="rId123"/>
    <p:sldId id="304" r:id="rId124"/>
    <p:sldId id="612" r:id="rId125"/>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
          <p15:clr>
            <a:srgbClr val="A4A3A4"/>
          </p15:clr>
        </p15:guide>
        <p15:guide id="2" orient="horz" pos="338">
          <p15:clr>
            <a:srgbClr val="A4A3A4"/>
          </p15:clr>
        </p15:guide>
        <p15:guide id="3" orient="horz" pos="2160">
          <p15:clr>
            <a:srgbClr val="A4A3A4"/>
          </p15:clr>
        </p15:guide>
        <p15:guide id="4" orient="horz" pos="3992">
          <p15:clr>
            <a:srgbClr val="A4A3A4"/>
          </p15:clr>
        </p15:guide>
        <p15:guide id="5" orient="horz" pos="4105">
          <p15:clr>
            <a:srgbClr val="A4A3A4"/>
          </p15:clr>
        </p15:guide>
        <p15:guide id="6" orient="horz" pos="1006">
          <p15:clr>
            <a:srgbClr val="A4A3A4"/>
          </p15:clr>
        </p15:guide>
        <p15:guide id="7" orient="horz" pos="1250">
          <p15:clr>
            <a:srgbClr val="A4A3A4"/>
          </p15:clr>
        </p15:guide>
        <p15:guide id="8" pos="3143" userDrawn="1">
          <p15:clr>
            <a:srgbClr val="A4A3A4"/>
          </p15:clr>
        </p15:guide>
        <p15:guide id="9" pos="341">
          <p15:clr>
            <a:srgbClr val="A4A3A4"/>
          </p15:clr>
        </p15:guide>
        <p15:guide id="10" pos="1746">
          <p15:clr>
            <a:srgbClr val="A4A3A4"/>
          </p15:clr>
        </p15:guide>
        <p15:guide id="11" pos="3620">
          <p15:clr>
            <a:srgbClr val="A4A3A4"/>
          </p15:clr>
        </p15:guide>
        <p15:guide id="12" pos="3839">
          <p15:clr>
            <a:srgbClr val="A4A3A4"/>
          </p15:clr>
        </p15:guide>
        <p15:guide id="13" pos="5950">
          <p15:clr>
            <a:srgbClr val="A4A3A4"/>
          </p15:clr>
        </p15:guide>
        <p15:guide id="14" pos="7349">
          <p15:clr>
            <a:srgbClr val="A4A3A4"/>
          </p15:clr>
        </p15:guide>
        <p15:guide id="15" pos="4057">
          <p15:clr>
            <a:srgbClr val="A4A3A4"/>
          </p15:clr>
        </p15:guide>
        <p15:guide id="16" pos="4551">
          <p15:clr>
            <a:srgbClr val="A4A3A4"/>
          </p15:clr>
        </p15:guide>
        <p15:guide id="17" pos="6917">
          <p15:clr>
            <a:srgbClr val="A4A3A4"/>
          </p15:clr>
        </p15:guide>
        <p15:guide id="18" pos="613">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318541-8640-0556-0DB7-49CD42D664DB}" name="Nielsen, Julie M." initials="NJM" userId="S::Nielsen.Julie@mayo.edu::bed25191-c58f-4701-a574-09135f6a15d7" providerId="AD"/>
  <p188:author id="{116D7BEE-1002-348D-62A9-7C46EEFDA1B8}" name="Woods, Hilary" initials="WH" userId="S::woods.hilary@mayo.edu::9349ba2d-8457-4c7e-bf36-06e37dc4af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CDE"/>
    <a:srgbClr val="336699"/>
    <a:srgbClr val="FFFFFF"/>
    <a:srgbClr val="D9D9D9"/>
    <a:srgbClr val="229FF1"/>
    <a:srgbClr val="D2D2D2"/>
    <a:srgbClr val="9D9D9D"/>
    <a:srgbClr val="92D050"/>
    <a:srgbClr val="8246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C3025-A78E-7432-6186-894059335FE3}" v="86" dt="2025-06-30T14:38:15.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3" autoAdjust="0"/>
    <p:restoredTop sz="95333" autoAdjust="0"/>
  </p:normalViewPr>
  <p:slideViewPr>
    <p:cSldViewPr snapToGrid="0" showGuides="1">
      <p:cViewPr varScale="1">
        <p:scale>
          <a:sx n="82" d="100"/>
          <a:sy n="82" d="100"/>
        </p:scale>
        <p:origin x="1020" y="300"/>
      </p:cViewPr>
      <p:guideLst>
        <p:guide orient="horz" pos="219"/>
        <p:guide orient="horz" pos="338"/>
        <p:guide orient="horz" pos="2160"/>
        <p:guide orient="horz" pos="3992"/>
        <p:guide orient="horz" pos="4105"/>
        <p:guide orient="horz" pos="1006"/>
        <p:guide orient="horz" pos="1250"/>
        <p:guide pos="3143"/>
        <p:guide pos="341"/>
        <p:guide pos="1746"/>
        <p:guide pos="3620"/>
        <p:guide pos="3839"/>
        <p:guide pos="5950"/>
        <p:guide pos="7349"/>
        <p:guide pos="4057"/>
        <p:guide pos="4551"/>
        <p:guide pos="6917"/>
        <p:guide pos="613"/>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94" d="100"/>
          <a:sy n="94" d="100"/>
        </p:scale>
        <p:origin x="360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3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slide" Target="slides/slide4.xml"/><Relationship Id="rId16" Type="http://schemas.openxmlformats.org/officeDocument/2006/relationships/customXml" Target="../customXml/item16.xml"/><Relationship Id="rId107" Type="http://schemas.openxmlformats.org/officeDocument/2006/relationships/slide" Target="slides/slide2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slide" Target="slides/slide22.xml"/><Relationship Id="rId123" Type="http://schemas.openxmlformats.org/officeDocument/2006/relationships/slide" Target="slides/slide43.xml"/><Relationship Id="rId128" Type="http://schemas.openxmlformats.org/officeDocument/2006/relationships/presProps" Target="presProps.xml"/><Relationship Id="rId5" Type="http://schemas.openxmlformats.org/officeDocument/2006/relationships/customXml" Target="../customXml/item5.xml"/><Relationship Id="rId90" Type="http://schemas.openxmlformats.org/officeDocument/2006/relationships/slide" Target="slides/slide10.xml"/><Relationship Id="rId95" Type="http://schemas.openxmlformats.org/officeDocument/2006/relationships/slide" Target="slides/slide1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33.xml"/><Relationship Id="rId118" Type="http://schemas.openxmlformats.org/officeDocument/2006/relationships/slide" Target="slides/slide38.xml"/><Relationship Id="rId134" Type="http://schemas.microsoft.com/office/2018/10/relationships/authors" Target="authors.xml"/><Relationship Id="rId80" Type="http://schemas.openxmlformats.org/officeDocument/2006/relationships/slideMaster" Target="slideMasters/slideMaster1.xml"/><Relationship Id="rId85" Type="http://schemas.openxmlformats.org/officeDocument/2006/relationships/slide" Target="slides/slide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23.xml"/><Relationship Id="rId108" Type="http://schemas.openxmlformats.org/officeDocument/2006/relationships/slide" Target="slides/slide28.xml"/><Relationship Id="rId124" Type="http://schemas.openxmlformats.org/officeDocument/2006/relationships/slide" Target="slides/slide44.xml"/><Relationship Id="rId129" Type="http://schemas.openxmlformats.org/officeDocument/2006/relationships/viewProps" Target="viewProps.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slide" Target="slides/slide11.xml"/><Relationship Id="rId96"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34.xml"/><Relationship Id="rId119" Type="http://schemas.openxmlformats.org/officeDocument/2006/relationships/slide" Target="slides/slide3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slide" Target="slides/slide1.xml"/><Relationship Id="rId86" Type="http://schemas.openxmlformats.org/officeDocument/2006/relationships/slide" Target="slides/slide6.xml"/><Relationship Id="rId130" Type="http://schemas.openxmlformats.org/officeDocument/2006/relationships/theme" Target="theme/theme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2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17.xml"/><Relationship Id="rId104" Type="http://schemas.openxmlformats.org/officeDocument/2006/relationships/slide" Target="slides/slide24.xml"/><Relationship Id="rId120" Type="http://schemas.openxmlformats.org/officeDocument/2006/relationships/slide" Target="slides/slide40.xml"/><Relationship Id="rId125" Type="http://schemas.openxmlformats.org/officeDocument/2006/relationships/slide" Target="slides/slide45.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 Target="slides/slide1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7.xml"/><Relationship Id="rId110" Type="http://schemas.openxmlformats.org/officeDocument/2006/relationships/slide" Target="slides/slide30.xml"/><Relationship Id="rId115" Type="http://schemas.openxmlformats.org/officeDocument/2006/relationships/slide" Target="slides/slide35.xml"/><Relationship Id="rId131" Type="http://schemas.openxmlformats.org/officeDocument/2006/relationships/tableStyles" Target="tableStyles.xml"/><Relationship Id="rId61" Type="http://schemas.openxmlformats.org/officeDocument/2006/relationships/customXml" Target="../customXml/item61.xml"/><Relationship Id="rId82" Type="http://schemas.openxmlformats.org/officeDocument/2006/relationships/slide" Target="slides/slide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slide" Target="slides/slide20.xml"/><Relationship Id="rId105" Type="http://schemas.openxmlformats.org/officeDocument/2006/relationships/slide" Target="slides/slide25.xml"/><Relationship Id="rId126"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slide" Target="slides/slide13.xml"/><Relationship Id="rId98" Type="http://schemas.openxmlformats.org/officeDocument/2006/relationships/slide" Target="slides/slide18.xml"/><Relationship Id="rId121" Type="http://schemas.openxmlformats.org/officeDocument/2006/relationships/slide" Target="slides/slide4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36.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3.xml"/><Relationship Id="rId88" Type="http://schemas.openxmlformats.org/officeDocument/2006/relationships/slide" Target="slides/slide8.xml"/><Relationship Id="rId111" Type="http://schemas.openxmlformats.org/officeDocument/2006/relationships/slide" Target="slides/slide31.xml"/><Relationship Id="rId132" Type="http://schemas.microsoft.com/office/2016/11/relationships/changesInfo" Target="changesInfos/changesInfo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26.xml"/><Relationship Id="rId127" Type="http://schemas.openxmlformats.org/officeDocument/2006/relationships/handoutMaster" Target="handoutMasters/handoutMaster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slide" Target="slides/slide14.xml"/><Relationship Id="rId99" Type="http://schemas.openxmlformats.org/officeDocument/2006/relationships/slide" Target="slides/slide19.xml"/><Relationship Id="rId101" Type="http://schemas.openxmlformats.org/officeDocument/2006/relationships/slide" Target="slides/slide21.xml"/><Relationship Id="rId122" Type="http://schemas.openxmlformats.org/officeDocument/2006/relationships/slide" Target="slides/slide42.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slide" Target="slides/slide9.xml"/><Relationship Id="rId112" Type="http://schemas.openxmlformats.org/officeDocument/2006/relationships/slide" Target="slides/slide32.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tis, Susan H." userId="b20f972d-e9d7-45cf-859d-356e203b3dca" providerId="ADAL" clId="{344D5CAB-C4E2-4543-BA00-20742FBC8AA1}"/>
    <pc:docChg chg="custSel modSld">
      <pc:chgData name="Curtis, Susan H." userId="b20f972d-e9d7-45cf-859d-356e203b3dca" providerId="ADAL" clId="{344D5CAB-C4E2-4543-BA00-20742FBC8AA1}" dt="2025-06-23T20:42:20.853" v="437" actId="20577"/>
      <pc:docMkLst>
        <pc:docMk/>
      </pc:docMkLst>
      <pc:sldChg chg="modSp mod">
        <pc:chgData name="Curtis, Susan H." userId="b20f972d-e9d7-45cf-859d-356e203b3dca" providerId="ADAL" clId="{344D5CAB-C4E2-4543-BA00-20742FBC8AA1}" dt="2025-06-23T20:41:51.456" v="427" actId="20577"/>
        <pc:sldMkLst>
          <pc:docMk/>
          <pc:sldMk cId="3923367352" sldId="299"/>
        </pc:sldMkLst>
        <pc:spChg chg="mod">
          <ac:chgData name="Curtis, Susan H." userId="b20f972d-e9d7-45cf-859d-356e203b3dca" providerId="ADAL" clId="{344D5CAB-C4E2-4543-BA00-20742FBC8AA1}" dt="2025-06-23T20:41:51.456" v="427" actId="20577"/>
          <ac:spMkLst>
            <pc:docMk/>
            <pc:sldMk cId="3923367352" sldId="299"/>
            <ac:spMk id="3" creationId="{40178F0A-FAB6-67AF-840E-31A707A94C32}"/>
          </ac:spMkLst>
        </pc:spChg>
        <pc:spChg chg="mod">
          <ac:chgData name="Curtis, Susan H." userId="b20f972d-e9d7-45cf-859d-356e203b3dca" providerId="ADAL" clId="{344D5CAB-C4E2-4543-BA00-20742FBC8AA1}" dt="2025-06-23T20:40:06.106" v="384" actId="1076"/>
          <ac:spMkLst>
            <pc:docMk/>
            <pc:sldMk cId="3923367352" sldId="299"/>
            <ac:spMk id="8" creationId="{11F400AF-4A7B-12BA-3A95-5EAA31E45375}"/>
          </ac:spMkLst>
        </pc:spChg>
        <pc:spChg chg="mod">
          <ac:chgData name="Curtis, Susan H." userId="b20f972d-e9d7-45cf-859d-356e203b3dca" providerId="ADAL" clId="{344D5CAB-C4E2-4543-BA00-20742FBC8AA1}" dt="2025-06-23T20:40:00.036" v="383" actId="1076"/>
          <ac:spMkLst>
            <pc:docMk/>
            <pc:sldMk cId="3923367352" sldId="299"/>
            <ac:spMk id="17" creationId="{A6D87332-96F2-D952-6E4A-F61B1EE627E4}"/>
          </ac:spMkLst>
        </pc:spChg>
        <pc:picChg chg="mod">
          <ac:chgData name="Curtis, Susan H." userId="b20f972d-e9d7-45cf-859d-356e203b3dca" providerId="ADAL" clId="{344D5CAB-C4E2-4543-BA00-20742FBC8AA1}" dt="2025-06-23T20:40:11.290" v="386" actId="1076"/>
          <ac:picMkLst>
            <pc:docMk/>
            <pc:sldMk cId="3923367352" sldId="299"/>
            <ac:picMk id="15" creationId="{20ABF826-9B15-6C42-5FD2-ED9149B6C6DD}"/>
          </ac:picMkLst>
        </pc:picChg>
        <pc:picChg chg="mod">
          <ac:chgData name="Curtis, Susan H." userId="b20f972d-e9d7-45cf-859d-356e203b3dca" providerId="ADAL" clId="{344D5CAB-C4E2-4543-BA00-20742FBC8AA1}" dt="2025-06-23T20:40:09.054" v="385" actId="1076"/>
          <ac:picMkLst>
            <pc:docMk/>
            <pc:sldMk cId="3923367352" sldId="299"/>
            <ac:picMk id="16" creationId="{46D2C30D-502C-8B30-EE6B-5C266668C13E}"/>
          </ac:picMkLst>
        </pc:picChg>
      </pc:sldChg>
      <pc:sldChg chg="modSp mod">
        <pc:chgData name="Curtis, Susan H." userId="b20f972d-e9d7-45cf-859d-356e203b3dca" providerId="ADAL" clId="{344D5CAB-C4E2-4543-BA00-20742FBC8AA1}" dt="2025-06-23T20:42:20.853" v="437" actId="20577"/>
        <pc:sldMkLst>
          <pc:docMk/>
          <pc:sldMk cId="286814931" sldId="542"/>
        </pc:sldMkLst>
        <pc:spChg chg="mod">
          <ac:chgData name="Curtis, Susan H." userId="b20f972d-e9d7-45cf-859d-356e203b3dca" providerId="ADAL" clId="{344D5CAB-C4E2-4543-BA00-20742FBC8AA1}" dt="2025-06-23T20:42:20.853" v="437" actId="20577"/>
          <ac:spMkLst>
            <pc:docMk/>
            <pc:sldMk cId="286814931" sldId="542"/>
            <ac:spMk id="7" creationId="{D07187C5-DDFC-E7BE-DC5E-B48CC56BDEB1}"/>
          </ac:spMkLst>
        </pc:spChg>
      </pc:sldChg>
      <pc:sldChg chg="addSp delSp modSp mod modNotesTx">
        <pc:chgData name="Curtis, Susan H." userId="b20f972d-e9d7-45cf-859d-356e203b3dca" providerId="ADAL" clId="{344D5CAB-C4E2-4543-BA00-20742FBC8AA1}" dt="2025-06-23T20:41:40.265" v="415" actId="20577"/>
        <pc:sldMkLst>
          <pc:docMk/>
          <pc:sldMk cId="1089178754" sldId="544"/>
        </pc:sldMkLst>
        <pc:spChg chg="mod">
          <ac:chgData name="Curtis, Susan H." userId="b20f972d-e9d7-45cf-859d-356e203b3dca" providerId="ADAL" clId="{344D5CAB-C4E2-4543-BA00-20742FBC8AA1}" dt="2025-06-23T20:41:08.427" v="398" actId="20577"/>
          <ac:spMkLst>
            <pc:docMk/>
            <pc:sldMk cId="1089178754" sldId="544"/>
            <ac:spMk id="5" creationId="{8D55D454-B70B-8E90-6C02-7635AEA96A86}"/>
          </ac:spMkLst>
        </pc:spChg>
        <pc:spChg chg="mod">
          <ac:chgData name="Curtis, Susan H." userId="b20f972d-e9d7-45cf-859d-356e203b3dca" providerId="ADAL" clId="{344D5CAB-C4E2-4543-BA00-20742FBC8AA1}" dt="2025-06-23T20:41:18.170" v="406" actId="1076"/>
          <ac:spMkLst>
            <pc:docMk/>
            <pc:sldMk cId="1089178754" sldId="544"/>
            <ac:spMk id="9" creationId="{FC10D7E6-28F8-677E-E35E-767B7C8E4146}"/>
          </ac:spMkLst>
        </pc:spChg>
        <pc:spChg chg="add mod">
          <ac:chgData name="Curtis, Susan H." userId="b20f972d-e9d7-45cf-859d-356e203b3dca" providerId="ADAL" clId="{344D5CAB-C4E2-4543-BA00-20742FBC8AA1}" dt="2025-06-23T20:41:40.265" v="415" actId="20577"/>
          <ac:spMkLst>
            <pc:docMk/>
            <pc:sldMk cId="1089178754" sldId="544"/>
            <ac:spMk id="10" creationId="{EC33141E-1695-36D1-20EA-32A499955BAE}"/>
          </ac:spMkLst>
        </pc:spChg>
        <pc:spChg chg="add mod">
          <ac:chgData name="Curtis, Susan H." userId="b20f972d-e9d7-45cf-859d-356e203b3dca" providerId="ADAL" clId="{344D5CAB-C4E2-4543-BA00-20742FBC8AA1}" dt="2025-06-23T20:32:37.443" v="361" actId="20577"/>
          <ac:spMkLst>
            <pc:docMk/>
            <pc:sldMk cId="1089178754" sldId="544"/>
            <ac:spMk id="11" creationId="{BFB7AD7B-122E-81F4-2A8D-FFACF42EDCA6}"/>
          </ac:spMkLst>
        </pc:spChg>
        <pc:picChg chg="add mod">
          <ac:chgData name="Curtis, Susan H." userId="b20f972d-e9d7-45cf-859d-356e203b3dca" providerId="ADAL" clId="{344D5CAB-C4E2-4543-BA00-20742FBC8AA1}" dt="2025-06-23T20:39:34.053" v="377" actId="1076"/>
          <ac:picMkLst>
            <pc:docMk/>
            <pc:sldMk cId="1089178754" sldId="544"/>
            <ac:picMk id="4" creationId="{36A4EC82-4E90-2EB1-5BE6-5F01C0A63071}"/>
          </ac:picMkLst>
        </pc:picChg>
        <pc:picChg chg="mod">
          <ac:chgData name="Curtis, Susan H." userId="b20f972d-e9d7-45cf-859d-356e203b3dca" providerId="ADAL" clId="{344D5CAB-C4E2-4543-BA00-20742FBC8AA1}" dt="2025-06-23T18:45:11.677" v="68" actId="1076"/>
          <ac:picMkLst>
            <pc:docMk/>
            <pc:sldMk cId="1089178754" sldId="544"/>
            <ac:picMk id="6" creationId="{E746E8F7-6A14-1FB5-FB99-24C214DA5A77}"/>
          </ac:picMkLst>
        </pc:picChg>
      </pc:sldChg>
    </pc:docChg>
  </pc:docChgLst>
  <pc:docChgLst>
    <pc:chgData name="Curtis, Susan H." userId="S::curtis.susan@mayo.edu::b20f972d-e9d7-45cf-859d-356e203b3dca" providerId="AD" clId="Web-{6A69E5D4-9C3C-5243-7059-11F2CBA5B2C9}"/>
    <pc:docChg chg="modSld">
      <pc:chgData name="Curtis, Susan H." userId="S::curtis.susan@mayo.edu::b20f972d-e9d7-45cf-859d-356e203b3dca" providerId="AD" clId="Web-{6A69E5D4-9C3C-5243-7059-11F2CBA5B2C9}" dt="2025-06-12T20:48:17.773" v="112" actId="20577"/>
      <pc:docMkLst>
        <pc:docMk/>
      </pc:docMkLst>
      <pc:sldChg chg="modSp">
        <pc:chgData name="Curtis, Susan H." userId="S::curtis.susan@mayo.edu::b20f972d-e9d7-45cf-859d-356e203b3dca" providerId="AD" clId="Web-{6A69E5D4-9C3C-5243-7059-11F2CBA5B2C9}" dt="2025-06-12T20:34:15.654" v="21" actId="20577"/>
        <pc:sldMkLst>
          <pc:docMk/>
          <pc:sldMk cId="132331329" sldId="306"/>
        </pc:sldMkLst>
        <pc:spChg chg="mod">
          <ac:chgData name="Curtis, Susan H." userId="S::curtis.susan@mayo.edu::b20f972d-e9d7-45cf-859d-356e203b3dca" providerId="AD" clId="Web-{6A69E5D4-9C3C-5243-7059-11F2CBA5B2C9}" dt="2025-06-12T20:34:15.654" v="21" actId="20577"/>
          <ac:spMkLst>
            <pc:docMk/>
            <pc:sldMk cId="132331329" sldId="306"/>
            <ac:spMk id="6" creationId="{C5BD5F55-9FFB-96E9-F401-C7A514C1BC18}"/>
          </ac:spMkLst>
        </pc:spChg>
      </pc:sldChg>
      <pc:sldChg chg="modSp">
        <pc:chgData name="Curtis, Susan H." userId="S::curtis.susan@mayo.edu::b20f972d-e9d7-45cf-859d-356e203b3dca" providerId="AD" clId="Web-{6A69E5D4-9C3C-5243-7059-11F2CBA5B2C9}" dt="2025-06-12T20:37:36.316" v="53" actId="20577"/>
        <pc:sldMkLst>
          <pc:docMk/>
          <pc:sldMk cId="1370093374" sldId="312"/>
        </pc:sldMkLst>
        <pc:spChg chg="mod">
          <ac:chgData name="Curtis, Susan H." userId="S::curtis.susan@mayo.edu::b20f972d-e9d7-45cf-859d-356e203b3dca" providerId="AD" clId="Web-{6A69E5D4-9C3C-5243-7059-11F2CBA5B2C9}" dt="2025-06-12T20:37:36.316" v="53" actId="20577"/>
          <ac:spMkLst>
            <pc:docMk/>
            <pc:sldMk cId="1370093374" sldId="312"/>
            <ac:spMk id="2" creationId="{0C7DDFB3-4F28-2B76-31A3-C76779D5B546}"/>
          </ac:spMkLst>
        </pc:spChg>
      </pc:sldChg>
      <pc:sldChg chg="modSp">
        <pc:chgData name="Curtis, Susan H." userId="S::curtis.susan@mayo.edu::b20f972d-e9d7-45cf-859d-356e203b3dca" providerId="AD" clId="Web-{6A69E5D4-9C3C-5243-7059-11F2CBA5B2C9}" dt="2025-06-12T20:47:55.538" v="111"/>
        <pc:sldMkLst>
          <pc:docMk/>
          <pc:sldMk cId="3407073193" sldId="314"/>
        </pc:sldMkLst>
        <pc:picChg chg="mod">
          <ac:chgData name="Curtis, Susan H." userId="S::curtis.susan@mayo.edu::b20f972d-e9d7-45cf-859d-356e203b3dca" providerId="AD" clId="Web-{6A69E5D4-9C3C-5243-7059-11F2CBA5B2C9}" dt="2025-06-12T20:47:55.538" v="111"/>
          <ac:picMkLst>
            <pc:docMk/>
            <pc:sldMk cId="3407073193" sldId="314"/>
            <ac:picMk id="25" creationId="{D5BC07CE-712D-97E0-2805-69408C446CC7}"/>
          </ac:picMkLst>
        </pc:picChg>
      </pc:sldChg>
      <pc:sldChg chg="modSp">
        <pc:chgData name="Curtis, Susan H." userId="S::curtis.susan@mayo.edu::b20f972d-e9d7-45cf-859d-356e203b3dca" providerId="AD" clId="Web-{6A69E5D4-9C3C-5243-7059-11F2CBA5B2C9}" dt="2025-06-12T20:43:05.670" v="63" actId="14100"/>
        <pc:sldMkLst>
          <pc:docMk/>
          <pc:sldMk cId="3127752900" sldId="328"/>
        </pc:sldMkLst>
        <pc:spChg chg="mod">
          <ac:chgData name="Curtis, Susan H." userId="S::curtis.susan@mayo.edu::b20f972d-e9d7-45cf-859d-356e203b3dca" providerId="AD" clId="Web-{6A69E5D4-9C3C-5243-7059-11F2CBA5B2C9}" dt="2025-06-12T20:43:05.670" v="63" actId="14100"/>
          <ac:spMkLst>
            <pc:docMk/>
            <pc:sldMk cId="3127752900" sldId="328"/>
            <ac:spMk id="3" creationId="{00000000-0000-0000-0000-000000000000}"/>
          </ac:spMkLst>
        </pc:spChg>
      </pc:sldChg>
      <pc:sldChg chg="modSp">
        <pc:chgData name="Curtis, Susan H." userId="S::curtis.susan@mayo.edu::b20f972d-e9d7-45cf-859d-356e203b3dca" providerId="AD" clId="Web-{6A69E5D4-9C3C-5243-7059-11F2CBA5B2C9}" dt="2025-06-12T20:35:12.109" v="26" actId="20577"/>
        <pc:sldMkLst>
          <pc:docMk/>
          <pc:sldMk cId="286814931" sldId="542"/>
        </pc:sldMkLst>
        <pc:spChg chg="mod">
          <ac:chgData name="Curtis, Susan H." userId="S::curtis.susan@mayo.edu::b20f972d-e9d7-45cf-859d-356e203b3dca" providerId="AD" clId="Web-{6A69E5D4-9C3C-5243-7059-11F2CBA5B2C9}" dt="2025-06-12T20:35:12.109" v="26" actId="20577"/>
          <ac:spMkLst>
            <pc:docMk/>
            <pc:sldMk cId="286814931" sldId="542"/>
            <ac:spMk id="7" creationId="{D07187C5-DDFC-E7BE-DC5E-B48CC56BDEB1}"/>
          </ac:spMkLst>
        </pc:spChg>
      </pc:sldChg>
      <pc:sldChg chg="modSp">
        <pc:chgData name="Curtis, Susan H." userId="S::curtis.susan@mayo.edu::b20f972d-e9d7-45cf-859d-356e203b3dca" providerId="AD" clId="Web-{6A69E5D4-9C3C-5243-7059-11F2CBA5B2C9}" dt="2025-06-12T20:36:36.314" v="51" actId="20577"/>
        <pc:sldMkLst>
          <pc:docMk/>
          <pc:sldMk cId="2695814580" sldId="557"/>
        </pc:sldMkLst>
        <pc:spChg chg="mod">
          <ac:chgData name="Curtis, Susan H." userId="S::curtis.susan@mayo.edu::b20f972d-e9d7-45cf-859d-356e203b3dca" providerId="AD" clId="Web-{6A69E5D4-9C3C-5243-7059-11F2CBA5B2C9}" dt="2025-06-12T20:36:36.314" v="51" actId="20577"/>
          <ac:spMkLst>
            <pc:docMk/>
            <pc:sldMk cId="2695814580" sldId="557"/>
            <ac:spMk id="2" creationId="{48B3D77C-62C7-FF57-52D7-06BD46F63DDC}"/>
          </ac:spMkLst>
        </pc:spChg>
      </pc:sldChg>
      <pc:sldChg chg="modSp">
        <pc:chgData name="Curtis, Susan H." userId="S::curtis.susan@mayo.edu::b20f972d-e9d7-45cf-859d-356e203b3dca" providerId="AD" clId="Web-{6A69E5D4-9C3C-5243-7059-11F2CBA5B2C9}" dt="2025-06-12T20:38:39.896" v="56" actId="1076"/>
        <pc:sldMkLst>
          <pc:docMk/>
          <pc:sldMk cId="1312581447" sldId="559"/>
        </pc:sldMkLst>
        <pc:spChg chg="mod">
          <ac:chgData name="Curtis, Susan H." userId="S::curtis.susan@mayo.edu::b20f972d-e9d7-45cf-859d-356e203b3dca" providerId="AD" clId="Web-{6A69E5D4-9C3C-5243-7059-11F2CBA5B2C9}" dt="2025-06-12T20:38:39.896" v="56" actId="1076"/>
          <ac:spMkLst>
            <pc:docMk/>
            <pc:sldMk cId="1312581447" sldId="559"/>
            <ac:spMk id="8" creationId="{0BBCAD3F-8A14-9641-C90D-95719AB4A3D7}"/>
          </ac:spMkLst>
        </pc:spChg>
      </pc:sldChg>
      <pc:sldChg chg="modSp">
        <pc:chgData name="Curtis, Susan H." userId="S::curtis.susan@mayo.edu::b20f972d-e9d7-45cf-859d-356e203b3dca" providerId="AD" clId="Web-{6A69E5D4-9C3C-5243-7059-11F2CBA5B2C9}" dt="2025-06-12T20:42:45.998" v="61" actId="1076"/>
        <pc:sldMkLst>
          <pc:docMk/>
          <pc:sldMk cId="3561120815" sldId="595"/>
        </pc:sldMkLst>
        <pc:spChg chg="mod">
          <ac:chgData name="Curtis, Susan H." userId="S::curtis.susan@mayo.edu::b20f972d-e9d7-45cf-859d-356e203b3dca" providerId="AD" clId="Web-{6A69E5D4-9C3C-5243-7059-11F2CBA5B2C9}" dt="2025-06-12T20:42:22.466" v="58" actId="20577"/>
          <ac:spMkLst>
            <pc:docMk/>
            <pc:sldMk cId="3561120815" sldId="595"/>
            <ac:spMk id="9" creationId="{B9FCA729-109B-2537-75FD-CE90C40EDF0E}"/>
          </ac:spMkLst>
        </pc:spChg>
        <pc:spChg chg="mod">
          <ac:chgData name="Curtis, Susan H." userId="S::curtis.susan@mayo.edu::b20f972d-e9d7-45cf-859d-356e203b3dca" providerId="AD" clId="Web-{6A69E5D4-9C3C-5243-7059-11F2CBA5B2C9}" dt="2025-06-12T20:42:45.998" v="61" actId="1076"/>
          <ac:spMkLst>
            <pc:docMk/>
            <pc:sldMk cId="3561120815" sldId="595"/>
            <ac:spMk id="14" creationId="{D5217F07-7F96-C182-3D65-2E484B5ACD18}"/>
          </ac:spMkLst>
        </pc:spChg>
      </pc:sldChg>
      <pc:sldChg chg="modSp">
        <pc:chgData name="Curtis, Susan H." userId="S::curtis.susan@mayo.edu::b20f972d-e9d7-45cf-859d-356e203b3dca" providerId="AD" clId="Web-{6A69E5D4-9C3C-5243-7059-11F2CBA5B2C9}" dt="2025-06-12T20:45:26.596" v="107" actId="20577"/>
        <pc:sldMkLst>
          <pc:docMk/>
          <pc:sldMk cId="198981620" sldId="597"/>
        </pc:sldMkLst>
        <pc:spChg chg="mod">
          <ac:chgData name="Curtis, Susan H." userId="S::curtis.susan@mayo.edu::b20f972d-e9d7-45cf-859d-356e203b3dca" providerId="AD" clId="Web-{6A69E5D4-9C3C-5243-7059-11F2CBA5B2C9}" dt="2025-06-12T20:45:26.596" v="107" actId="20577"/>
          <ac:spMkLst>
            <pc:docMk/>
            <pc:sldMk cId="198981620" sldId="597"/>
            <ac:spMk id="5" creationId="{526C45F3-D108-7C0E-38DC-FDC3CF260692}"/>
          </ac:spMkLst>
        </pc:spChg>
      </pc:sldChg>
      <pc:sldChg chg="modSp">
        <pc:chgData name="Curtis, Susan H." userId="S::curtis.susan@mayo.edu::b20f972d-e9d7-45cf-859d-356e203b3dca" providerId="AD" clId="Web-{6A69E5D4-9C3C-5243-7059-11F2CBA5B2C9}" dt="2025-06-12T20:45:51.050" v="109" actId="20577"/>
        <pc:sldMkLst>
          <pc:docMk/>
          <pc:sldMk cId="2169285746" sldId="598"/>
        </pc:sldMkLst>
        <pc:spChg chg="mod">
          <ac:chgData name="Curtis, Susan H." userId="S::curtis.susan@mayo.edu::b20f972d-e9d7-45cf-859d-356e203b3dca" providerId="AD" clId="Web-{6A69E5D4-9C3C-5243-7059-11F2CBA5B2C9}" dt="2025-06-12T20:45:51.050" v="109" actId="20577"/>
          <ac:spMkLst>
            <pc:docMk/>
            <pc:sldMk cId="2169285746" sldId="598"/>
            <ac:spMk id="2" creationId="{34AD5FFD-6EB3-139B-B33F-54D89A7648BF}"/>
          </ac:spMkLst>
        </pc:spChg>
      </pc:sldChg>
      <pc:sldChg chg="modSp">
        <pc:chgData name="Curtis, Susan H." userId="S::curtis.susan@mayo.edu::b20f972d-e9d7-45cf-859d-356e203b3dca" providerId="AD" clId="Web-{6A69E5D4-9C3C-5243-7059-11F2CBA5B2C9}" dt="2025-06-12T20:47:17.740" v="110" actId="20577"/>
        <pc:sldMkLst>
          <pc:docMk/>
          <pc:sldMk cId="2210522783" sldId="604"/>
        </pc:sldMkLst>
        <pc:spChg chg="mod">
          <ac:chgData name="Curtis, Susan H." userId="S::curtis.susan@mayo.edu::b20f972d-e9d7-45cf-859d-356e203b3dca" providerId="AD" clId="Web-{6A69E5D4-9C3C-5243-7059-11F2CBA5B2C9}" dt="2025-06-12T20:47:17.740" v="110" actId="20577"/>
          <ac:spMkLst>
            <pc:docMk/>
            <pc:sldMk cId="2210522783" sldId="604"/>
            <ac:spMk id="4" creationId="{CE361EEE-9D1B-597C-9B76-FB6DED2D0520}"/>
          </ac:spMkLst>
        </pc:spChg>
      </pc:sldChg>
      <pc:sldChg chg="modSp">
        <pc:chgData name="Curtis, Susan H." userId="S::curtis.susan@mayo.edu::b20f972d-e9d7-45cf-859d-356e203b3dca" providerId="AD" clId="Web-{6A69E5D4-9C3C-5243-7059-11F2CBA5B2C9}" dt="2025-06-12T20:48:17.773" v="112" actId="20577"/>
        <pc:sldMkLst>
          <pc:docMk/>
          <pc:sldMk cId="3119481655" sldId="606"/>
        </pc:sldMkLst>
        <pc:spChg chg="mod">
          <ac:chgData name="Curtis, Susan H." userId="S::curtis.susan@mayo.edu::b20f972d-e9d7-45cf-859d-356e203b3dca" providerId="AD" clId="Web-{6A69E5D4-9C3C-5243-7059-11F2CBA5B2C9}" dt="2025-06-12T20:48:17.773" v="112" actId="20577"/>
          <ac:spMkLst>
            <pc:docMk/>
            <pc:sldMk cId="3119481655" sldId="606"/>
            <ac:spMk id="6" creationId="{ECF615CF-F8FF-E987-214A-A6297CA20D56}"/>
          </ac:spMkLst>
        </pc:spChg>
      </pc:sldChg>
    </pc:docChg>
  </pc:docChgLst>
  <pc:docChgLst>
    <pc:chgData name="Curtis, Susan H." userId="b20f972d-e9d7-45cf-859d-356e203b3dca" providerId="ADAL" clId="{B6A7BA2D-F640-4CDB-8FF1-C2762CE83176}"/>
    <pc:docChg chg="undo custSel modSld">
      <pc:chgData name="Curtis, Susan H." userId="b20f972d-e9d7-45cf-859d-356e203b3dca" providerId="ADAL" clId="{B6A7BA2D-F640-4CDB-8FF1-C2762CE83176}" dt="2025-03-07T18:34:39.860" v="1340" actId="14100"/>
      <pc:docMkLst>
        <pc:docMk/>
      </pc:docMkLst>
      <pc:sldChg chg="modSp mod">
        <pc:chgData name="Curtis, Susan H." userId="b20f972d-e9d7-45cf-859d-356e203b3dca" providerId="ADAL" clId="{B6A7BA2D-F640-4CDB-8FF1-C2762CE83176}" dt="2025-03-06T17:43:41.296" v="1324" actId="255"/>
        <pc:sldMkLst>
          <pc:docMk/>
          <pc:sldMk cId="2420578653" sldId="293"/>
        </pc:sldMkLst>
      </pc:sldChg>
      <pc:sldChg chg="modSp mod">
        <pc:chgData name="Curtis, Susan H." userId="b20f972d-e9d7-45cf-859d-356e203b3dca" providerId="ADAL" clId="{B6A7BA2D-F640-4CDB-8FF1-C2762CE83176}" dt="2025-03-06T17:44:06.242" v="1327" actId="14100"/>
        <pc:sldMkLst>
          <pc:docMk/>
          <pc:sldMk cId="377986082" sldId="294"/>
        </pc:sldMkLst>
      </pc:sldChg>
      <pc:sldChg chg="modSp mod">
        <pc:chgData name="Curtis, Susan H." userId="b20f972d-e9d7-45cf-859d-356e203b3dca" providerId="ADAL" clId="{B6A7BA2D-F640-4CDB-8FF1-C2762CE83176}" dt="2025-03-06T17:44:16.126" v="1328" actId="255"/>
        <pc:sldMkLst>
          <pc:docMk/>
          <pc:sldMk cId="252359371" sldId="295"/>
        </pc:sldMkLst>
      </pc:sldChg>
      <pc:sldChg chg="modSp mod">
        <pc:chgData name="Curtis, Susan H." userId="b20f972d-e9d7-45cf-859d-356e203b3dca" providerId="ADAL" clId="{B6A7BA2D-F640-4CDB-8FF1-C2762CE83176}" dt="2025-03-06T17:44:45.198" v="1332" actId="14100"/>
        <pc:sldMkLst>
          <pc:docMk/>
          <pc:sldMk cId="111424753" sldId="296"/>
        </pc:sldMkLst>
      </pc:sldChg>
      <pc:sldChg chg="delSp modSp mod">
        <pc:chgData name="Curtis, Susan H." userId="b20f972d-e9d7-45cf-859d-356e203b3dca" providerId="ADAL" clId="{B6A7BA2D-F640-4CDB-8FF1-C2762CE83176}" dt="2025-03-06T17:11:37.607" v="357" actId="6549"/>
        <pc:sldMkLst>
          <pc:docMk/>
          <pc:sldMk cId="3119989614" sldId="297"/>
        </pc:sldMkLst>
      </pc:sldChg>
      <pc:sldChg chg="modSp mod">
        <pc:chgData name="Curtis, Susan H." userId="b20f972d-e9d7-45cf-859d-356e203b3dca" providerId="ADAL" clId="{B6A7BA2D-F640-4CDB-8FF1-C2762CE83176}" dt="2025-03-06T17:45:20.835" v="1338" actId="14100"/>
        <pc:sldMkLst>
          <pc:docMk/>
          <pc:sldMk cId="3739793790" sldId="298"/>
        </pc:sldMkLst>
      </pc:sldChg>
      <pc:sldChg chg="addSp modSp mod">
        <pc:chgData name="Curtis, Susan H." userId="b20f972d-e9d7-45cf-859d-356e203b3dca" providerId="ADAL" clId="{B6A7BA2D-F640-4CDB-8FF1-C2762CE83176}" dt="2025-03-06T16:53:14.450" v="261" actId="1076"/>
        <pc:sldMkLst>
          <pc:docMk/>
          <pc:sldMk cId="3923367352" sldId="299"/>
        </pc:sldMkLst>
      </pc:sldChg>
      <pc:sldChg chg="modSp mod">
        <pc:chgData name="Curtis, Susan H." userId="b20f972d-e9d7-45cf-859d-356e203b3dca" providerId="ADAL" clId="{B6A7BA2D-F640-4CDB-8FF1-C2762CE83176}" dt="2025-03-06T17:10:01.786" v="348" actId="20577"/>
        <pc:sldMkLst>
          <pc:docMk/>
          <pc:sldMk cId="1700145254" sldId="300"/>
        </pc:sldMkLst>
      </pc:sldChg>
      <pc:sldChg chg="modSp mod">
        <pc:chgData name="Curtis, Susan H." userId="b20f972d-e9d7-45cf-859d-356e203b3dca" providerId="ADAL" clId="{B6A7BA2D-F640-4CDB-8FF1-C2762CE83176}" dt="2025-03-06T16:53:56.681" v="272" actId="1076"/>
        <pc:sldMkLst>
          <pc:docMk/>
          <pc:sldMk cId="132331329" sldId="306"/>
        </pc:sldMkLst>
      </pc:sldChg>
      <pc:sldChg chg="modSp mod">
        <pc:chgData name="Curtis, Susan H." userId="b20f972d-e9d7-45cf-859d-356e203b3dca" providerId="ADAL" clId="{B6A7BA2D-F640-4CDB-8FF1-C2762CE83176}" dt="2025-03-06T16:43:57.959" v="64" actId="167"/>
        <pc:sldMkLst>
          <pc:docMk/>
          <pc:sldMk cId="1370093374" sldId="312"/>
        </pc:sldMkLst>
      </pc:sldChg>
      <pc:sldChg chg="modSp mod">
        <pc:chgData name="Curtis, Susan H." userId="b20f972d-e9d7-45cf-859d-356e203b3dca" providerId="ADAL" clId="{B6A7BA2D-F640-4CDB-8FF1-C2762CE83176}" dt="2025-03-06T17:40:03.603" v="1290" actId="14100"/>
        <pc:sldMkLst>
          <pc:docMk/>
          <pc:sldMk cId="3407073193" sldId="314"/>
        </pc:sldMkLst>
      </pc:sldChg>
      <pc:sldChg chg="modSp mod">
        <pc:chgData name="Curtis, Susan H." userId="b20f972d-e9d7-45cf-859d-356e203b3dca" providerId="ADAL" clId="{B6A7BA2D-F640-4CDB-8FF1-C2762CE83176}" dt="2025-03-06T17:30:29.424" v="921" actId="6549"/>
        <pc:sldMkLst>
          <pc:docMk/>
          <pc:sldMk cId="3657346338" sldId="318"/>
        </pc:sldMkLst>
      </pc:sldChg>
      <pc:sldChg chg="addSp modSp mod">
        <pc:chgData name="Curtis, Susan H." userId="b20f972d-e9d7-45cf-859d-356e203b3dca" providerId="ADAL" clId="{B6A7BA2D-F640-4CDB-8FF1-C2762CE83176}" dt="2025-03-06T16:58:27.215" v="318" actId="20577"/>
        <pc:sldMkLst>
          <pc:docMk/>
          <pc:sldMk cId="1994470461" sldId="424"/>
        </pc:sldMkLst>
      </pc:sldChg>
      <pc:sldChg chg="modSp mod">
        <pc:chgData name="Curtis, Susan H." userId="b20f972d-e9d7-45cf-859d-356e203b3dca" providerId="ADAL" clId="{B6A7BA2D-F640-4CDB-8FF1-C2762CE83176}" dt="2025-03-06T16:59:12.367" v="329" actId="108"/>
        <pc:sldMkLst>
          <pc:docMk/>
          <pc:sldMk cId="3157094987" sldId="537"/>
        </pc:sldMkLst>
      </pc:sldChg>
      <pc:sldChg chg="modSp mod">
        <pc:chgData name="Curtis, Susan H." userId="b20f972d-e9d7-45cf-859d-356e203b3dca" providerId="ADAL" clId="{B6A7BA2D-F640-4CDB-8FF1-C2762CE83176}" dt="2025-03-06T16:55:10.138" v="273" actId="14100"/>
        <pc:sldMkLst>
          <pc:docMk/>
          <pc:sldMk cId="286814931" sldId="542"/>
        </pc:sldMkLst>
      </pc:sldChg>
      <pc:sldChg chg="modSp mod">
        <pc:chgData name="Curtis, Susan H." userId="b20f972d-e9d7-45cf-859d-356e203b3dca" providerId="ADAL" clId="{B6A7BA2D-F640-4CDB-8FF1-C2762CE83176}" dt="2025-03-06T16:51:56.752" v="165" actId="255"/>
        <pc:sldMkLst>
          <pc:docMk/>
          <pc:sldMk cId="1089178754" sldId="544"/>
        </pc:sldMkLst>
      </pc:sldChg>
      <pc:sldChg chg="addSp delSp modSp mod">
        <pc:chgData name="Curtis, Susan H." userId="b20f972d-e9d7-45cf-859d-356e203b3dca" providerId="ADAL" clId="{B6A7BA2D-F640-4CDB-8FF1-C2762CE83176}" dt="2025-03-06T17:24:00.587" v="660" actId="1076"/>
        <pc:sldMkLst>
          <pc:docMk/>
          <pc:sldMk cId="2235565176" sldId="547"/>
        </pc:sldMkLst>
      </pc:sldChg>
      <pc:sldChg chg="modSp mod">
        <pc:chgData name="Curtis, Susan H." userId="b20f972d-e9d7-45cf-859d-356e203b3dca" providerId="ADAL" clId="{B6A7BA2D-F640-4CDB-8FF1-C2762CE83176}" dt="2025-03-06T16:56:40.079" v="290" actId="20577"/>
        <pc:sldMkLst>
          <pc:docMk/>
          <pc:sldMk cId="2695814580" sldId="557"/>
        </pc:sldMkLst>
      </pc:sldChg>
      <pc:sldChg chg="delSp modSp mod">
        <pc:chgData name="Curtis, Susan H." userId="b20f972d-e9d7-45cf-859d-356e203b3dca" providerId="ADAL" clId="{B6A7BA2D-F640-4CDB-8FF1-C2762CE83176}" dt="2025-03-06T16:58:59.958" v="328" actId="1076"/>
        <pc:sldMkLst>
          <pc:docMk/>
          <pc:sldMk cId="1312581447" sldId="559"/>
        </pc:sldMkLst>
      </pc:sldChg>
      <pc:sldChg chg="modSp mod">
        <pc:chgData name="Curtis, Susan H." userId="b20f972d-e9d7-45cf-859d-356e203b3dca" providerId="ADAL" clId="{B6A7BA2D-F640-4CDB-8FF1-C2762CE83176}" dt="2025-03-06T16:42:35.206" v="56" actId="20577"/>
        <pc:sldMkLst>
          <pc:docMk/>
          <pc:sldMk cId="10649399" sldId="591"/>
        </pc:sldMkLst>
      </pc:sldChg>
      <pc:sldChg chg="modSp mod modNotesTx">
        <pc:chgData name="Curtis, Susan H." userId="b20f972d-e9d7-45cf-859d-356e203b3dca" providerId="ADAL" clId="{B6A7BA2D-F640-4CDB-8FF1-C2762CE83176}" dt="2025-03-06T16:59:55.083" v="331"/>
        <pc:sldMkLst>
          <pc:docMk/>
          <pc:sldMk cId="1476541480" sldId="592"/>
        </pc:sldMkLst>
      </pc:sldChg>
      <pc:sldChg chg="modSp mod">
        <pc:chgData name="Curtis, Susan H." userId="b20f972d-e9d7-45cf-859d-356e203b3dca" providerId="ADAL" clId="{B6A7BA2D-F640-4CDB-8FF1-C2762CE83176}" dt="2025-03-06T16:49:25.923" v="148" actId="1076"/>
        <pc:sldMkLst>
          <pc:docMk/>
          <pc:sldMk cId="1941720468" sldId="593"/>
        </pc:sldMkLst>
      </pc:sldChg>
      <pc:sldChg chg="modSp mod modClrScheme chgLayout">
        <pc:chgData name="Curtis, Susan H." userId="b20f972d-e9d7-45cf-859d-356e203b3dca" providerId="ADAL" clId="{B6A7BA2D-F640-4CDB-8FF1-C2762CE83176}" dt="2025-03-06T17:10:39.650" v="350" actId="12"/>
        <pc:sldMkLst>
          <pc:docMk/>
          <pc:sldMk cId="1884001736" sldId="594"/>
        </pc:sldMkLst>
      </pc:sldChg>
      <pc:sldChg chg="modSp mod">
        <pc:chgData name="Curtis, Susan H." userId="b20f972d-e9d7-45cf-859d-356e203b3dca" providerId="ADAL" clId="{B6A7BA2D-F640-4CDB-8FF1-C2762CE83176}" dt="2025-03-06T17:14:26.109" v="473" actId="1076"/>
        <pc:sldMkLst>
          <pc:docMk/>
          <pc:sldMk cId="3561120815" sldId="595"/>
        </pc:sldMkLst>
      </pc:sldChg>
      <pc:sldChg chg="modSp mod">
        <pc:chgData name="Curtis, Susan H." userId="b20f972d-e9d7-45cf-859d-356e203b3dca" providerId="ADAL" clId="{B6A7BA2D-F640-4CDB-8FF1-C2762CE83176}" dt="2025-03-06T17:21:03.132" v="587" actId="1076"/>
        <pc:sldMkLst>
          <pc:docMk/>
          <pc:sldMk cId="4076963140" sldId="596"/>
        </pc:sldMkLst>
      </pc:sldChg>
      <pc:sldChg chg="modSp mod">
        <pc:chgData name="Curtis, Susan H." userId="b20f972d-e9d7-45cf-859d-356e203b3dca" providerId="ADAL" clId="{B6A7BA2D-F640-4CDB-8FF1-C2762CE83176}" dt="2025-03-06T17:21:44.380" v="598" actId="1076"/>
        <pc:sldMkLst>
          <pc:docMk/>
          <pc:sldMk cId="198981620" sldId="597"/>
        </pc:sldMkLst>
      </pc:sldChg>
      <pc:sldChg chg="modSp mod">
        <pc:chgData name="Curtis, Susan H." userId="b20f972d-e9d7-45cf-859d-356e203b3dca" providerId="ADAL" clId="{B6A7BA2D-F640-4CDB-8FF1-C2762CE83176}" dt="2025-03-06T17:17:53.043" v="506" actId="1076"/>
        <pc:sldMkLst>
          <pc:docMk/>
          <pc:sldMk cId="2169285746" sldId="598"/>
        </pc:sldMkLst>
      </pc:sldChg>
      <pc:sldChg chg="modSp mod">
        <pc:chgData name="Curtis, Susan H." userId="b20f972d-e9d7-45cf-859d-356e203b3dca" providerId="ADAL" clId="{B6A7BA2D-F640-4CDB-8FF1-C2762CE83176}" dt="2025-03-06T17:18:28.435" v="518" actId="1076"/>
        <pc:sldMkLst>
          <pc:docMk/>
          <pc:sldMk cId="191170918" sldId="599"/>
        </pc:sldMkLst>
      </pc:sldChg>
      <pc:sldChg chg="modSp mod">
        <pc:chgData name="Curtis, Susan H." userId="b20f972d-e9d7-45cf-859d-356e203b3dca" providerId="ADAL" clId="{B6A7BA2D-F640-4CDB-8FF1-C2762CE83176}" dt="2025-03-06T17:25:24.442" v="715" actId="20577"/>
        <pc:sldMkLst>
          <pc:docMk/>
          <pc:sldMk cId="1474901651" sldId="600"/>
        </pc:sldMkLst>
      </pc:sldChg>
      <pc:sldChg chg="modSp mod">
        <pc:chgData name="Curtis, Susan H." userId="b20f972d-e9d7-45cf-859d-356e203b3dca" providerId="ADAL" clId="{B6A7BA2D-F640-4CDB-8FF1-C2762CE83176}" dt="2025-03-06T17:27:53.055" v="858" actId="1076"/>
        <pc:sldMkLst>
          <pc:docMk/>
          <pc:sldMk cId="4291035940" sldId="601"/>
        </pc:sldMkLst>
      </pc:sldChg>
      <pc:sldChg chg="modSp mod">
        <pc:chgData name="Curtis, Susan H." userId="b20f972d-e9d7-45cf-859d-356e203b3dca" providerId="ADAL" clId="{B6A7BA2D-F640-4CDB-8FF1-C2762CE83176}" dt="2025-03-06T17:32:18.780" v="989" actId="1076"/>
        <pc:sldMkLst>
          <pc:docMk/>
          <pc:sldMk cId="585529650" sldId="602"/>
        </pc:sldMkLst>
      </pc:sldChg>
      <pc:sldChg chg="modSp mod">
        <pc:chgData name="Curtis, Susan H." userId="b20f972d-e9d7-45cf-859d-356e203b3dca" providerId="ADAL" clId="{B6A7BA2D-F640-4CDB-8FF1-C2762CE83176}" dt="2025-03-06T17:33:28.788" v="1022" actId="167"/>
        <pc:sldMkLst>
          <pc:docMk/>
          <pc:sldMk cId="3850135766" sldId="603"/>
        </pc:sldMkLst>
      </pc:sldChg>
      <pc:sldChg chg="addSp delSp modSp mod">
        <pc:chgData name="Curtis, Susan H." userId="b20f972d-e9d7-45cf-859d-356e203b3dca" providerId="ADAL" clId="{B6A7BA2D-F640-4CDB-8FF1-C2762CE83176}" dt="2025-03-06T17:37:50.982" v="1262" actId="692"/>
        <pc:sldMkLst>
          <pc:docMk/>
          <pc:sldMk cId="2210522783" sldId="604"/>
        </pc:sldMkLst>
      </pc:sldChg>
      <pc:sldChg chg="modSp mod">
        <pc:chgData name="Curtis, Susan H." userId="b20f972d-e9d7-45cf-859d-356e203b3dca" providerId="ADAL" clId="{B6A7BA2D-F640-4CDB-8FF1-C2762CE83176}" dt="2025-03-06T17:39:21.275" v="1281" actId="108"/>
        <pc:sldMkLst>
          <pc:docMk/>
          <pc:sldMk cId="3631987855" sldId="605"/>
        </pc:sldMkLst>
      </pc:sldChg>
      <pc:sldChg chg="modSp mod">
        <pc:chgData name="Curtis, Susan H." userId="b20f972d-e9d7-45cf-859d-356e203b3dca" providerId="ADAL" clId="{B6A7BA2D-F640-4CDB-8FF1-C2762CE83176}" dt="2025-03-07T18:34:39.860" v="1340" actId="14100"/>
        <pc:sldMkLst>
          <pc:docMk/>
          <pc:sldMk cId="3119481655" sldId="606"/>
        </pc:sldMkLst>
      </pc:sldChg>
      <pc:sldChg chg="modSp mod">
        <pc:chgData name="Curtis, Susan H." userId="b20f972d-e9d7-45cf-859d-356e203b3dca" providerId="ADAL" clId="{B6A7BA2D-F640-4CDB-8FF1-C2762CE83176}" dt="2025-03-06T17:42:42.449" v="1321" actId="1076"/>
        <pc:sldMkLst>
          <pc:docMk/>
          <pc:sldMk cId="2600120490" sldId="607"/>
        </pc:sldMkLst>
      </pc:sldChg>
      <pc:sldChg chg="modSp mod">
        <pc:chgData name="Curtis, Susan H." userId="b20f972d-e9d7-45cf-859d-356e203b3dca" providerId="ADAL" clId="{B6A7BA2D-F640-4CDB-8FF1-C2762CE83176}" dt="2025-03-06T17:43:26.005" v="1323" actId="2711"/>
        <pc:sldMkLst>
          <pc:docMk/>
          <pc:sldMk cId="3989479691" sldId="609"/>
        </pc:sldMkLst>
      </pc:sldChg>
      <pc:sldChg chg="modSp mod">
        <pc:chgData name="Curtis, Susan H." userId="b20f972d-e9d7-45cf-859d-356e203b3dca" providerId="ADAL" clId="{B6A7BA2D-F640-4CDB-8FF1-C2762CE83176}" dt="2025-03-06T17:44:54.525" v="1333" actId="255"/>
        <pc:sldMkLst>
          <pc:docMk/>
          <pc:sldMk cId="1327952994" sldId="610"/>
        </pc:sldMkLst>
      </pc:sldChg>
    </pc:docChg>
  </pc:docChgLst>
  <pc:docChgLst>
    <pc:chgData name="Curtis, Susan H." userId="S::curtis.susan@mayo.edu::b20f972d-e9d7-45cf-859d-356e203b3dca" providerId="AD" clId="Web-{99AFF2FA-9FC8-FEC7-7A2D-E2562C9C09F1}"/>
    <pc:docChg chg="modSld">
      <pc:chgData name="Curtis, Susan H." userId="S::curtis.susan@mayo.edu::b20f972d-e9d7-45cf-859d-356e203b3dca" providerId="AD" clId="Web-{99AFF2FA-9FC8-FEC7-7A2D-E2562C9C09F1}" dt="2025-03-07T18:33:58.986" v="29" actId="20577"/>
      <pc:docMkLst>
        <pc:docMk/>
      </pc:docMkLst>
      <pc:sldChg chg="addSp delSp modSp">
        <pc:chgData name="Curtis, Susan H." userId="S::curtis.susan@mayo.edu::b20f972d-e9d7-45cf-859d-356e203b3dca" providerId="AD" clId="Web-{99AFF2FA-9FC8-FEC7-7A2D-E2562C9C09F1}" dt="2025-03-07T18:33:58.986" v="29" actId="20577"/>
        <pc:sldMkLst>
          <pc:docMk/>
          <pc:sldMk cId="3119481655" sldId="606"/>
        </pc:sldMkLst>
      </pc:sldChg>
    </pc:docChg>
  </pc:docChgLst>
  <pc:docChgLst>
    <pc:chgData name="Ziemer, Renee E." userId="S::ziemer.renee@mayo.edu::845ed39f-0965-4e56-bf0d-bec1d5e89db3" providerId="AD" clId="Web-{7EC82F87-1D52-E036-0A2F-C5832773A76E}"/>
    <pc:docChg chg="modSld">
      <pc:chgData name="Ziemer, Renee E." userId="S::ziemer.renee@mayo.edu::845ed39f-0965-4e56-bf0d-bec1d5e89db3" providerId="AD" clId="Web-{7EC82F87-1D52-E036-0A2F-C5832773A76E}" dt="2025-03-07T13:17:58.800" v="14" actId="1076"/>
      <pc:docMkLst>
        <pc:docMk/>
      </pc:docMkLst>
      <pc:sldChg chg="modSp">
        <pc:chgData name="Ziemer, Renee E." userId="S::ziemer.renee@mayo.edu::845ed39f-0965-4e56-bf0d-bec1d5e89db3" providerId="AD" clId="Web-{7EC82F87-1D52-E036-0A2F-C5832773A76E}" dt="2025-03-07T13:17:58.800" v="14" actId="1076"/>
        <pc:sldMkLst>
          <pc:docMk/>
          <pc:sldMk cId="3739793790" sldId="298"/>
        </pc:sldMkLst>
      </pc:sldChg>
      <pc:sldChg chg="modSp">
        <pc:chgData name="Ziemer, Renee E." userId="S::ziemer.renee@mayo.edu::845ed39f-0965-4e56-bf0d-bec1d5e89db3" providerId="AD" clId="Web-{7EC82F87-1D52-E036-0A2F-C5832773A76E}" dt="2025-03-07T13:16:45.688" v="7" actId="20577"/>
        <pc:sldMkLst>
          <pc:docMk/>
          <pc:sldMk cId="729011965" sldId="304"/>
        </pc:sldMkLst>
      </pc:sldChg>
    </pc:docChg>
  </pc:docChgLst>
  <pc:docChgLst>
    <pc:chgData name="Babcock, Nicole L." userId="08090bd8-0130-4360-ba22-19dbd0683891" providerId="ADAL" clId="{297069D3-9A38-486A-9413-154C5BF7D3E2}"/>
    <pc:docChg chg="undo redo custSel addSld delSld modSld modMainMaster">
      <pc:chgData name="Babcock, Nicole L." userId="08090bd8-0130-4360-ba22-19dbd0683891" providerId="ADAL" clId="{297069D3-9A38-486A-9413-154C5BF7D3E2}" dt="2025-04-30T20:19:32.876" v="1344" actId="14100"/>
      <pc:docMkLst>
        <pc:docMk/>
      </pc:docMkLst>
      <pc:sldChg chg="modSp mod">
        <pc:chgData name="Babcock, Nicole L." userId="08090bd8-0130-4360-ba22-19dbd0683891" providerId="ADAL" clId="{297069D3-9A38-486A-9413-154C5BF7D3E2}" dt="2025-04-30T19:29:05.808" v="966" actId="208"/>
        <pc:sldMkLst>
          <pc:docMk/>
          <pc:sldMk cId="3119989614" sldId="297"/>
        </pc:sldMkLst>
      </pc:sldChg>
      <pc:sldChg chg="modSp mod">
        <pc:chgData name="Babcock, Nicole L." userId="08090bd8-0130-4360-ba22-19dbd0683891" providerId="ADAL" clId="{297069D3-9A38-486A-9413-154C5BF7D3E2}" dt="2025-04-30T20:16:00.632" v="1307" actId="1440"/>
        <pc:sldMkLst>
          <pc:docMk/>
          <pc:sldMk cId="3923367352" sldId="299"/>
        </pc:sldMkLst>
      </pc:sldChg>
      <pc:sldChg chg="modSp mod">
        <pc:chgData name="Babcock, Nicole L." userId="08090bd8-0130-4360-ba22-19dbd0683891" providerId="ADAL" clId="{297069D3-9A38-486A-9413-154C5BF7D3E2}" dt="2025-04-30T20:16:44.823" v="1309" actId="1440"/>
        <pc:sldMkLst>
          <pc:docMk/>
          <pc:sldMk cId="1700145254" sldId="300"/>
        </pc:sldMkLst>
      </pc:sldChg>
      <pc:sldChg chg="addSp delSp modSp mod">
        <pc:chgData name="Babcock, Nicole L." userId="08090bd8-0130-4360-ba22-19dbd0683891" providerId="ADAL" clId="{297069D3-9A38-486A-9413-154C5BF7D3E2}" dt="2025-04-30T18:49:23.879" v="439" actId="1440"/>
        <pc:sldMkLst>
          <pc:docMk/>
          <pc:sldMk cId="132331329" sldId="306"/>
        </pc:sldMkLst>
      </pc:sldChg>
      <pc:sldChg chg="modSp mod">
        <pc:chgData name="Babcock, Nicole L." userId="08090bd8-0130-4360-ba22-19dbd0683891" providerId="ADAL" clId="{297069D3-9A38-486A-9413-154C5BF7D3E2}" dt="2025-04-30T19:04:21.687" v="567" actId="1440"/>
        <pc:sldMkLst>
          <pc:docMk/>
          <pc:sldMk cId="1370093374" sldId="312"/>
        </pc:sldMkLst>
      </pc:sldChg>
      <pc:sldChg chg="modSp mod">
        <pc:chgData name="Babcock, Nicole L." userId="08090bd8-0130-4360-ba22-19dbd0683891" providerId="ADAL" clId="{297069D3-9A38-486A-9413-154C5BF7D3E2}" dt="2025-04-30T19:58:34.437" v="1294" actId="1582"/>
        <pc:sldMkLst>
          <pc:docMk/>
          <pc:sldMk cId="3657346338" sldId="318"/>
        </pc:sldMkLst>
      </pc:sldChg>
      <pc:sldChg chg="modSp mod">
        <pc:chgData name="Babcock, Nicole L." userId="08090bd8-0130-4360-ba22-19dbd0683891" providerId="ADAL" clId="{297069D3-9A38-486A-9413-154C5BF7D3E2}" dt="2025-04-30T20:17:32.647" v="1315" actId="1440"/>
        <pc:sldMkLst>
          <pc:docMk/>
          <pc:sldMk cId="3127752900" sldId="328"/>
        </pc:sldMkLst>
      </pc:sldChg>
      <pc:sldChg chg="modSp mod">
        <pc:chgData name="Babcock, Nicole L." userId="08090bd8-0130-4360-ba22-19dbd0683891" providerId="ADAL" clId="{297069D3-9A38-486A-9413-154C5BF7D3E2}" dt="2025-04-30T19:24:42.827" v="869" actId="404"/>
        <pc:sldMkLst>
          <pc:docMk/>
          <pc:sldMk cId="1994470461" sldId="424"/>
        </pc:sldMkLst>
      </pc:sldChg>
      <pc:sldChg chg="modSp mod">
        <pc:chgData name="Babcock, Nicole L." userId="08090bd8-0130-4360-ba22-19dbd0683891" providerId="ADAL" clId="{297069D3-9A38-486A-9413-154C5BF7D3E2}" dt="2025-04-30T19:56:07.250" v="1262" actId="1076"/>
        <pc:sldMkLst>
          <pc:docMk/>
          <pc:sldMk cId="2020087107" sldId="528"/>
        </pc:sldMkLst>
      </pc:sldChg>
      <pc:sldChg chg="addSp delSp modSp mod">
        <pc:chgData name="Babcock, Nicole L." userId="08090bd8-0130-4360-ba22-19dbd0683891" providerId="ADAL" clId="{297069D3-9A38-486A-9413-154C5BF7D3E2}" dt="2025-04-30T19:26:08.670" v="889" actId="14100"/>
        <pc:sldMkLst>
          <pc:docMk/>
          <pc:sldMk cId="3157094987" sldId="537"/>
        </pc:sldMkLst>
      </pc:sldChg>
      <pc:sldChg chg="modSp mod">
        <pc:chgData name="Babcock, Nicole L." userId="08090bd8-0130-4360-ba22-19dbd0683891" providerId="ADAL" clId="{297069D3-9A38-486A-9413-154C5BF7D3E2}" dt="2025-04-30T18:59:19.651" v="557" actId="1076"/>
        <pc:sldMkLst>
          <pc:docMk/>
          <pc:sldMk cId="286814931" sldId="542"/>
        </pc:sldMkLst>
      </pc:sldChg>
      <pc:sldChg chg="modSp mod">
        <pc:chgData name="Babcock, Nicole L." userId="08090bd8-0130-4360-ba22-19dbd0683891" providerId="ADAL" clId="{297069D3-9A38-486A-9413-154C5BF7D3E2}" dt="2025-04-30T19:23:51.962" v="864" actId="1076"/>
        <pc:sldMkLst>
          <pc:docMk/>
          <pc:sldMk cId="1089178754" sldId="544"/>
        </pc:sldMkLst>
      </pc:sldChg>
      <pc:sldChg chg="modSp mod">
        <pc:chgData name="Babcock, Nicole L." userId="08090bd8-0130-4360-ba22-19dbd0683891" providerId="ADAL" clId="{297069D3-9A38-486A-9413-154C5BF7D3E2}" dt="2025-04-30T19:39:13.511" v="1116" actId="1076"/>
        <pc:sldMkLst>
          <pc:docMk/>
          <pc:sldMk cId="2235565176" sldId="547"/>
        </pc:sldMkLst>
      </pc:sldChg>
      <pc:sldChg chg="addSp delSp modSp mod">
        <pc:chgData name="Babcock, Nicole L." userId="08090bd8-0130-4360-ba22-19dbd0683891" providerId="ADAL" clId="{297069D3-9A38-486A-9413-154C5BF7D3E2}" dt="2025-04-30T18:53:59.199" v="493" actId="6549"/>
        <pc:sldMkLst>
          <pc:docMk/>
          <pc:sldMk cId="2695814580" sldId="557"/>
        </pc:sldMkLst>
      </pc:sldChg>
      <pc:sldChg chg="delSp modSp mod">
        <pc:chgData name="Babcock, Nicole L." userId="08090bd8-0130-4360-ba22-19dbd0683891" providerId="ADAL" clId="{297069D3-9A38-486A-9413-154C5BF7D3E2}" dt="2025-04-30T18:55:22.424" v="509" actId="14100"/>
        <pc:sldMkLst>
          <pc:docMk/>
          <pc:sldMk cId="3326457203" sldId="558"/>
        </pc:sldMkLst>
      </pc:sldChg>
      <pc:sldChg chg="modSp mod">
        <pc:chgData name="Babcock, Nicole L." userId="08090bd8-0130-4360-ba22-19dbd0683891" providerId="ADAL" clId="{297069D3-9A38-486A-9413-154C5BF7D3E2}" dt="2025-04-30T19:09:57.488" v="647" actId="1076"/>
        <pc:sldMkLst>
          <pc:docMk/>
          <pc:sldMk cId="1312581447" sldId="559"/>
        </pc:sldMkLst>
      </pc:sldChg>
      <pc:sldChg chg="modSp mod">
        <pc:chgData name="Babcock, Nicole L." userId="08090bd8-0130-4360-ba22-19dbd0683891" providerId="ADAL" clId="{297069D3-9A38-486A-9413-154C5BF7D3E2}" dt="2025-04-30T20:16:22.118" v="1308" actId="1440"/>
        <pc:sldMkLst>
          <pc:docMk/>
          <pc:sldMk cId="10649399" sldId="591"/>
        </pc:sldMkLst>
      </pc:sldChg>
      <pc:sldChg chg="modSp mod">
        <pc:chgData name="Babcock, Nicole L." userId="08090bd8-0130-4360-ba22-19dbd0683891" providerId="ADAL" clId="{297069D3-9A38-486A-9413-154C5BF7D3E2}" dt="2025-04-30T19:26:21.600" v="890" actId="14100"/>
        <pc:sldMkLst>
          <pc:docMk/>
          <pc:sldMk cId="1476541480" sldId="592"/>
        </pc:sldMkLst>
      </pc:sldChg>
      <pc:sldChg chg="modSp mod">
        <pc:chgData name="Babcock, Nicole L." userId="08090bd8-0130-4360-ba22-19dbd0683891" providerId="ADAL" clId="{297069D3-9A38-486A-9413-154C5BF7D3E2}" dt="2025-04-30T20:17:13.044" v="1313" actId="208"/>
        <pc:sldMkLst>
          <pc:docMk/>
          <pc:sldMk cId="1941720468" sldId="593"/>
        </pc:sldMkLst>
      </pc:sldChg>
      <pc:sldChg chg="modSp mod">
        <pc:chgData name="Babcock, Nicole L." userId="08090bd8-0130-4360-ba22-19dbd0683891" providerId="ADAL" clId="{297069D3-9A38-486A-9413-154C5BF7D3E2}" dt="2025-04-30T19:27:32.549" v="945" actId="14100"/>
        <pc:sldMkLst>
          <pc:docMk/>
          <pc:sldMk cId="1884001736" sldId="594"/>
        </pc:sldMkLst>
      </pc:sldChg>
      <pc:sldChg chg="modSp mod">
        <pc:chgData name="Babcock, Nicole L." userId="08090bd8-0130-4360-ba22-19dbd0683891" providerId="ADAL" clId="{297069D3-9A38-486A-9413-154C5BF7D3E2}" dt="2025-04-30T19:31:12.707" v="1002" actId="1076"/>
        <pc:sldMkLst>
          <pc:docMk/>
          <pc:sldMk cId="3561120815" sldId="595"/>
        </pc:sldMkLst>
      </pc:sldChg>
      <pc:sldChg chg="modSp mod">
        <pc:chgData name="Babcock, Nicole L." userId="08090bd8-0130-4360-ba22-19dbd0683891" providerId="ADAL" clId="{297069D3-9A38-486A-9413-154C5BF7D3E2}" dt="2025-04-30T19:34:21.094" v="1041" actId="1076"/>
        <pc:sldMkLst>
          <pc:docMk/>
          <pc:sldMk cId="4076963140" sldId="596"/>
        </pc:sldMkLst>
      </pc:sldChg>
      <pc:sldChg chg="modSp mod">
        <pc:chgData name="Babcock, Nicole L." userId="08090bd8-0130-4360-ba22-19dbd0683891" providerId="ADAL" clId="{297069D3-9A38-486A-9413-154C5BF7D3E2}" dt="2025-04-30T19:35:27.084" v="1059" actId="1076"/>
        <pc:sldMkLst>
          <pc:docMk/>
          <pc:sldMk cId="198981620" sldId="597"/>
        </pc:sldMkLst>
      </pc:sldChg>
      <pc:sldChg chg="modSp mod">
        <pc:chgData name="Babcock, Nicole L." userId="08090bd8-0130-4360-ba22-19dbd0683891" providerId="ADAL" clId="{297069D3-9A38-486A-9413-154C5BF7D3E2}" dt="2025-04-30T19:36:48.753" v="1082" actId="1076"/>
        <pc:sldMkLst>
          <pc:docMk/>
          <pc:sldMk cId="2169285746" sldId="598"/>
        </pc:sldMkLst>
      </pc:sldChg>
      <pc:sldChg chg="modSp mod">
        <pc:chgData name="Babcock, Nicole L." userId="08090bd8-0130-4360-ba22-19dbd0683891" providerId="ADAL" clId="{297069D3-9A38-486A-9413-154C5BF7D3E2}" dt="2025-04-30T19:38:13.631" v="1101" actId="14100"/>
        <pc:sldMkLst>
          <pc:docMk/>
          <pc:sldMk cId="191170918" sldId="599"/>
        </pc:sldMkLst>
      </pc:sldChg>
      <pc:sldChg chg="modSp mod">
        <pc:chgData name="Babcock, Nicole L." userId="08090bd8-0130-4360-ba22-19dbd0683891" providerId="ADAL" clId="{297069D3-9A38-486A-9413-154C5BF7D3E2}" dt="2025-04-30T19:41:44.229" v="1158" actId="1076"/>
        <pc:sldMkLst>
          <pc:docMk/>
          <pc:sldMk cId="1474901651" sldId="600"/>
        </pc:sldMkLst>
      </pc:sldChg>
      <pc:sldChg chg="modSp mod">
        <pc:chgData name="Babcock, Nicole L." userId="08090bd8-0130-4360-ba22-19dbd0683891" providerId="ADAL" clId="{297069D3-9A38-486A-9413-154C5BF7D3E2}" dt="2025-04-30T19:54:53.560" v="1244" actId="1076"/>
        <pc:sldMkLst>
          <pc:docMk/>
          <pc:sldMk cId="4291035940" sldId="601"/>
        </pc:sldMkLst>
      </pc:sldChg>
      <pc:sldChg chg="modSp mod">
        <pc:chgData name="Babcock, Nicole L." userId="08090bd8-0130-4360-ba22-19dbd0683891" providerId="ADAL" clId="{297069D3-9A38-486A-9413-154C5BF7D3E2}" dt="2025-04-30T20:18:11.221" v="1320" actId="1076"/>
        <pc:sldMkLst>
          <pc:docMk/>
          <pc:sldMk cId="585529650" sldId="602"/>
        </pc:sldMkLst>
      </pc:sldChg>
      <pc:sldChg chg="modSp mod">
        <pc:chgData name="Babcock, Nicole L." userId="08090bd8-0130-4360-ba22-19dbd0683891" providerId="ADAL" clId="{297069D3-9A38-486A-9413-154C5BF7D3E2}" dt="2025-04-30T20:19:32.876" v="1344" actId="14100"/>
        <pc:sldMkLst>
          <pc:docMk/>
          <pc:sldMk cId="3850135766" sldId="603"/>
        </pc:sldMkLst>
      </pc:sldChg>
      <pc:sldChg chg="delSp modSp mod">
        <pc:chgData name="Babcock, Nicole L." userId="08090bd8-0130-4360-ba22-19dbd0683891" providerId="ADAL" clId="{297069D3-9A38-486A-9413-154C5BF7D3E2}" dt="2025-04-30T18:54:41.244" v="499" actId="1076"/>
        <pc:sldMkLst>
          <pc:docMk/>
          <pc:sldMk cId="1189598917" sldId="613"/>
        </pc:sldMkLst>
      </pc:sldChg>
      <pc:sldChg chg="new del">
        <pc:chgData name="Babcock, Nicole L." userId="08090bd8-0130-4360-ba22-19dbd0683891" providerId="ADAL" clId="{297069D3-9A38-486A-9413-154C5BF7D3E2}" dt="2025-04-30T18:54:01.525" v="494" actId="47"/>
        <pc:sldMkLst>
          <pc:docMk/>
          <pc:sldMk cId="3390879067" sldId="614"/>
        </pc:sldMkLst>
      </pc:sldChg>
      <pc:sldMasterChg chg="delSp modSp mod modSldLayout">
        <pc:chgData name="Babcock, Nicole L." userId="08090bd8-0130-4360-ba22-19dbd0683891" providerId="ADAL" clId="{297069D3-9A38-486A-9413-154C5BF7D3E2}" dt="2025-04-30T18:18:28.272" v="10" actId="478"/>
        <pc:sldMasterMkLst>
          <pc:docMk/>
          <pc:sldMasterMk cId="1279081648" sldId="2147483660"/>
        </pc:sldMasterMkLst>
        <pc:sldLayoutChg chg="delSp mod">
          <pc:chgData name="Babcock, Nicole L." userId="08090bd8-0130-4360-ba22-19dbd0683891" providerId="ADAL" clId="{297069D3-9A38-486A-9413-154C5BF7D3E2}" dt="2025-04-30T18:16:56.830" v="6" actId="478"/>
          <pc:sldLayoutMkLst>
            <pc:docMk/>
            <pc:sldMasterMk cId="1279081648" sldId="2147483660"/>
            <pc:sldLayoutMk cId="2302015615" sldId="2147483747"/>
          </pc:sldLayoutMkLst>
        </pc:sldLayoutChg>
      </pc:sldMasterChg>
    </pc:docChg>
  </pc:docChgLst>
  <pc:docChgLst>
    <pc:chgData name="Ziemer, Renee E." userId="S::ziemer.renee@mayo.edu::845ed39f-0965-4e56-bf0d-bec1d5e89db3" providerId="AD" clId="Web-{09089C60-68EB-D093-410F-EA4A4DA3B8F1}"/>
    <pc:docChg chg="modSld">
      <pc:chgData name="Ziemer, Renee E." userId="S::ziemer.renee@mayo.edu::845ed39f-0965-4e56-bf0d-bec1d5e89db3" providerId="AD" clId="Web-{09089C60-68EB-D093-410F-EA4A4DA3B8F1}" dt="2025-03-07T13:09:04.112" v="3"/>
      <pc:docMkLst>
        <pc:docMk/>
      </pc:docMkLst>
      <pc:sldChg chg="addSp delSp modSp">
        <pc:chgData name="Ziemer, Renee E." userId="S::ziemer.renee@mayo.edu::845ed39f-0965-4e56-bf0d-bec1d5e89db3" providerId="AD" clId="Web-{09089C60-68EB-D093-410F-EA4A4DA3B8F1}" dt="2025-03-07T13:09:04.112" v="3"/>
        <pc:sldMkLst>
          <pc:docMk/>
          <pc:sldMk cId="3739793790" sldId="298"/>
        </pc:sldMkLst>
      </pc:sldChg>
    </pc:docChg>
  </pc:docChgLst>
  <pc:docChgLst>
    <pc:chgData name="Curtis, Susan H." userId="S::curtis.susan@mayo.edu::b20f972d-e9d7-45cf-859d-356e203b3dca" providerId="AD" clId="Web-{974C3025-A78E-7432-6186-894059335FE3}"/>
    <pc:docChg chg="delSld modSld">
      <pc:chgData name="Curtis, Susan H." userId="S::curtis.susan@mayo.edu::b20f972d-e9d7-45cf-859d-356e203b3dca" providerId="AD" clId="Web-{974C3025-A78E-7432-6186-894059335FE3}" dt="2025-06-30T14:38:12.586" v="60" actId="20577"/>
      <pc:docMkLst>
        <pc:docMk/>
      </pc:docMkLst>
      <pc:sldChg chg="modTransition">
        <pc:chgData name="Curtis, Susan H." userId="S::curtis.susan@mayo.edu::b20f972d-e9d7-45cf-859d-356e203b3dca" providerId="AD" clId="Web-{974C3025-A78E-7432-6186-894059335FE3}" dt="2025-06-30T14:30:06.099" v="13"/>
        <pc:sldMkLst>
          <pc:docMk/>
          <pc:sldMk cId="2420578653" sldId="293"/>
        </pc:sldMkLst>
      </pc:sldChg>
      <pc:sldChg chg="modSp modTransition">
        <pc:chgData name="Curtis, Susan H." userId="S::curtis.susan@mayo.edu::b20f972d-e9d7-45cf-859d-356e203b3dca" providerId="AD" clId="Web-{974C3025-A78E-7432-6186-894059335FE3}" dt="2025-06-30T14:30:09.224" v="14"/>
        <pc:sldMkLst>
          <pc:docMk/>
          <pc:sldMk cId="377986082" sldId="294"/>
        </pc:sldMkLst>
        <pc:spChg chg="mod">
          <ac:chgData name="Curtis, Susan H." userId="S::curtis.susan@mayo.edu::b20f972d-e9d7-45cf-859d-356e203b3dca" providerId="AD" clId="Web-{974C3025-A78E-7432-6186-894059335FE3}" dt="2025-06-30T14:28:37.999" v="12" actId="20577"/>
          <ac:spMkLst>
            <pc:docMk/>
            <pc:sldMk cId="377986082" sldId="294"/>
            <ac:spMk id="3" creationId="{00000000-0000-0000-0000-000000000000}"/>
          </ac:spMkLst>
        </pc:spChg>
      </pc:sldChg>
      <pc:sldChg chg="modSp modTransition">
        <pc:chgData name="Curtis, Susan H." userId="S::curtis.susan@mayo.edu::b20f972d-e9d7-45cf-859d-356e203b3dca" providerId="AD" clId="Web-{974C3025-A78E-7432-6186-894059335FE3}" dt="2025-06-30T14:37:51.382" v="57" actId="20577"/>
        <pc:sldMkLst>
          <pc:docMk/>
          <pc:sldMk cId="252359371" sldId="295"/>
        </pc:sldMkLst>
        <pc:spChg chg="mod">
          <ac:chgData name="Curtis, Susan H." userId="S::curtis.susan@mayo.edu::b20f972d-e9d7-45cf-859d-356e203b3dca" providerId="AD" clId="Web-{974C3025-A78E-7432-6186-894059335FE3}" dt="2025-06-30T14:37:51.382" v="57" actId="20577"/>
          <ac:spMkLst>
            <pc:docMk/>
            <pc:sldMk cId="252359371" sldId="295"/>
            <ac:spMk id="3" creationId="{00000000-0000-0000-0000-000000000000}"/>
          </ac:spMkLst>
        </pc:spChg>
      </pc:sldChg>
      <pc:sldChg chg="modSp modTransition">
        <pc:chgData name="Curtis, Susan H." userId="S::curtis.susan@mayo.edu::b20f972d-e9d7-45cf-859d-356e203b3dca" providerId="AD" clId="Web-{974C3025-A78E-7432-6186-894059335FE3}" dt="2025-06-30T14:37:59.242" v="58" actId="20577"/>
        <pc:sldMkLst>
          <pc:docMk/>
          <pc:sldMk cId="111424753" sldId="296"/>
        </pc:sldMkLst>
        <pc:spChg chg="mod">
          <ac:chgData name="Curtis, Susan H." userId="S::curtis.susan@mayo.edu::b20f972d-e9d7-45cf-859d-356e203b3dca" providerId="AD" clId="Web-{974C3025-A78E-7432-6186-894059335FE3}" dt="2025-06-30T14:37:59.242" v="58" actId="20577"/>
          <ac:spMkLst>
            <pc:docMk/>
            <pc:sldMk cId="111424753" sldId="296"/>
            <ac:spMk id="3" creationId="{00000000-0000-0000-0000-000000000000}"/>
          </ac:spMkLst>
        </pc:spChg>
      </pc:sldChg>
      <pc:sldChg chg="modSp modTransition">
        <pc:chgData name="Curtis, Susan H." userId="S::curtis.susan@mayo.edu::b20f972d-e9d7-45cf-859d-356e203b3dca" providerId="AD" clId="Web-{974C3025-A78E-7432-6186-894059335FE3}" dt="2025-06-30T14:38:12.586" v="60" actId="20577"/>
        <pc:sldMkLst>
          <pc:docMk/>
          <pc:sldMk cId="3739793790" sldId="298"/>
        </pc:sldMkLst>
        <pc:spChg chg="mod">
          <ac:chgData name="Curtis, Susan H." userId="S::curtis.susan@mayo.edu::b20f972d-e9d7-45cf-859d-356e203b3dca" providerId="AD" clId="Web-{974C3025-A78E-7432-6186-894059335FE3}" dt="2025-06-30T14:38:12.586" v="60" actId="20577"/>
          <ac:spMkLst>
            <pc:docMk/>
            <pc:sldMk cId="3739793790" sldId="298"/>
            <ac:spMk id="3" creationId="{00000000-0000-0000-0000-000000000000}"/>
          </ac:spMkLst>
        </pc:spChg>
      </pc:sldChg>
      <pc:sldChg chg="modSp">
        <pc:chgData name="Curtis, Susan H." userId="S::curtis.susan@mayo.edu::b20f972d-e9d7-45cf-859d-356e203b3dca" providerId="AD" clId="Web-{974C3025-A78E-7432-6186-894059335FE3}" dt="2025-06-30T14:36:29.985" v="52" actId="20577"/>
        <pc:sldMkLst>
          <pc:docMk/>
          <pc:sldMk cId="3923367352" sldId="299"/>
        </pc:sldMkLst>
        <pc:spChg chg="mod">
          <ac:chgData name="Curtis, Susan H." userId="S::curtis.susan@mayo.edu::b20f972d-e9d7-45cf-859d-356e203b3dca" providerId="AD" clId="Web-{974C3025-A78E-7432-6186-894059335FE3}" dt="2025-06-30T14:36:29.985" v="52" actId="20577"/>
          <ac:spMkLst>
            <pc:docMk/>
            <pc:sldMk cId="3923367352" sldId="299"/>
            <ac:spMk id="3" creationId="{40178F0A-FAB6-67AF-840E-31A707A94C32}"/>
          </ac:spMkLst>
        </pc:spChg>
        <pc:spChg chg="mod">
          <ac:chgData name="Curtis, Susan H." userId="S::curtis.susan@mayo.edu::b20f972d-e9d7-45cf-859d-356e203b3dca" providerId="AD" clId="Web-{974C3025-A78E-7432-6186-894059335FE3}" dt="2025-06-30T14:23:23.961" v="5" actId="20577"/>
          <ac:spMkLst>
            <pc:docMk/>
            <pc:sldMk cId="3923367352" sldId="299"/>
            <ac:spMk id="10" creationId="{353B0990-0A49-8F7D-B220-E059B370A487}"/>
          </ac:spMkLst>
        </pc:spChg>
      </pc:sldChg>
      <pc:sldChg chg="modTransition">
        <pc:chgData name="Curtis, Susan H." userId="S::curtis.susan@mayo.edu::b20f972d-e9d7-45cf-859d-356e203b3dca" providerId="AD" clId="Web-{974C3025-A78E-7432-6186-894059335FE3}" dt="2025-06-30T14:30:21.069" v="18"/>
        <pc:sldMkLst>
          <pc:docMk/>
          <pc:sldMk cId="729011965" sldId="304"/>
        </pc:sldMkLst>
      </pc:sldChg>
      <pc:sldChg chg="modSp">
        <pc:chgData name="Curtis, Susan H." userId="S::curtis.susan@mayo.edu::b20f972d-e9d7-45cf-859d-356e203b3dca" providerId="AD" clId="Web-{974C3025-A78E-7432-6186-894059335FE3}" dt="2025-06-30T14:25:45.065" v="9" actId="20577"/>
        <pc:sldMkLst>
          <pc:docMk/>
          <pc:sldMk cId="132331329" sldId="306"/>
        </pc:sldMkLst>
        <pc:spChg chg="mod">
          <ac:chgData name="Curtis, Susan H." userId="S::curtis.susan@mayo.edu::b20f972d-e9d7-45cf-859d-356e203b3dca" providerId="AD" clId="Web-{974C3025-A78E-7432-6186-894059335FE3}" dt="2025-06-30T14:25:45.065" v="9" actId="20577"/>
          <ac:spMkLst>
            <pc:docMk/>
            <pc:sldMk cId="132331329" sldId="306"/>
            <ac:spMk id="6" creationId="{C5BD5F55-9FFB-96E9-F401-C7A514C1BC18}"/>
          </ac:spMkLst>
        </pc:spChg>
      </pc:sldChg>
      <pc:sldChg chg="modSp">
        <pc:chgData name="Curtis, Susan H." userId="S::curtis.susan@mayo.edu::b20f972d-e9d7-45cf-859d-356e203b3dca" providerId="AD" clId="Web-{974C3025-A78E-7432-6186-894059335FE3}" dt="2025-06-30T14:36:39.986" v="53" actId="20577"/>
        <pc:sldMkLst>
          <pc:docMk/>
          <pc:sldMk cId="1370093374" sldId="312"/>
        </pc:sldMkLst>
        <pc:spChg chg="mod">
          <ac:chgData name="Curtis, Susan H." userId="S::curtis.susan@mayo.edu::b20f972d-e9d7-45cf-859d-356e203b3dca" providerId="AD" clId="Web-{974C3025-A78E-7432-6186-894059335FE3}" dt="2025-06-30T14:36:39.986" v="53" actId="20577"/>
          <ac:spMkLst>
            <pc:docMk/>
            <pc:sldMk cId="1370093374" sldId="312"/>
            <ac:spMk id="2" creationId="{0C7DDFB3-4F28-2B76-31A3-C76779D5B546}"/>
          </ac:spMkLst>
        </pc:spChg>
      </pc:sldChg>
      <pc:sldChg chg="modSp">
        <pc:chgData name="Curtis, Susan H." userId="S::curtis.susan@mayo.edu::b20f972d-e9d7-45cf-859d-356e203b3dca" providerId="AD" clId="Web-{974C3025-A78E-7432-6186-894059335FE3}" dt="2025-06-30T14:37:33.130" v="55" actId="20577"/>
        <pc:sldMkLst>
          <pc:docMk/>
          <pc:sldMk cId="3407073193" sldId="314"/>
        </pc:sldMkLst>
        <pc:spChg chg="mod">
          <ac:chgData name="Curtis, Susan H." userId="S::curtis.susan@mayo.edu::b20f972d-e9d7-45cf-859d-356e203b3dca" providerId="AD" clId="Web-{974C3025-A78E-7432-6186-894059335FE3}" dt="2025-06-30T14:37:33.130" v="55" actId="20577"/>
          <ac:spMkLst>
            <pc:docMk/>
            <pc:sldMk cId="3407073193" sldId="314"/>
            <ac:spMk id="5" creationId="{BBBE9813-3486-6EED-967A-2DE90D4EDED7}"/>
          </ac:spMkLst>
        </pc:spChg>
      </pc:sldChg>
      <pc:sldChg chg="modSp">
        <pc:chgData name="Curtis, Susan H." userId="S::curtis.susan@mayo.edu::b20f972d-e9d7-45cf-859d-356e203b3dca" providerId="AD" clId="Web-{974C3025-A78E-7432-6186-894059335FE3}" dt="2025-06-30T14:35:10.823" v="43" actId="20577"/>
        <pc:sldMkLst>
          <pc:docMk/>
          <pc:sldMk cId="3657346338" sldId="318"/>
        </pc:sldMkLst>
        <pc:spChg chg="mod">
          <ac:chgData name="Curtis, Susan H." userId="S::curtis.susan@mayo.edu::b20f972d-e9d7-45cf-859d-356e203b3dca" providerId="AD" clId="Web-{974C3025-A78E-7432-6186-894059335FE3}" dt="2025-06-30T14:35:10.823" v="43" actId="20577"/>
          <ac:spMkLst>
            <pc:docMk/>
            <pc:sldMk cId="3657346338" sldId="318"/>
            <ac:spMk id="4" creationId="{00000000-0000-0000-0000-000000000000}"/>
          </ac:spMkLst>
        </pc:spChg>
      </pc:sldChg>
      <pc:sldChg chg="modSp">
        <pc:chgData name="Curtis, Susan H." userId="S::curtis.susan@mayo.edu::b20f972d-e9d7-45cf-859d-356e203b3dca" providerId="AD" clId="Web-{974C3025-A78E-7432-6186-894059335FE3}" dt="2025-06-30T14:36:16.609" v="50" actId="20577"/>
        <pc:sldMkLst>
          <pc:docMk/>
          <pc:sldMk cId="1089178754" sldId="544"/>
        </pc:sldMkLst>
        <pc:spChg chg="mod">
          <ac:chgData name="Curtis, Susan H." userId="S::curtis.susan@mayo.edu::b20f972d-e9d7-45cf-859d-356e203b3dca" providerId="AD" clId="Web-{974C3025-A78E-7432-6186-894059335FE3}" dt="2025-06-30T14:36:16.609" v="50" actId="20577"/>
          <ac:spMkLst>
            <pc:docMk/>
            <pc:sldMk cId="1089178754" sldId="544"/>
            <ac:spMk id="5" creationId="{8D55D454-B70B-8E90-6C02-7635AEA96A86}"/>
          </ac:spMkLst>
        </pc:spChg>
        <pc:spChg chg="mod">
          <ac:chgData name="Curtis, Susan H." userId="S::curtis.susan@mayo.edu::b20f972d-e9d7-45cf-859d-356e203b3dca" providerId="AD" clId="Web-{974C3025-A78E-7432-6186-894059335FE3}" dt="2025-06-30T14:24:31.966" v="7" actId="20577"/>
          <ac:spMkLst>
            <pc:docMk/>
            <pc:sldMk cId="1089178754" sldId="544"/>
            <ac:spMk id="11" creationId="{BFB7AD7B-122E-81F4-2A8D-FFACF42EDCA6}"/>
          </ac:spMkLst>
        </pc:spChg>
      </pc:sldChg>
      <pc:sldChg chg="modSp">
        <pc:chgData name="Curtis, Susan H." userId="S::curtis.susan@mayo.edu::b20f972d-e9d7-45cf-859d-356e203b3dca" providerId="AD" clId="Web-{974C3025-A78E-7432-6186-894059335FE3}" dt="2025-06-30T14:36:07.718" v="49" actId="20577"/>
        <pc:sldMkLst>
          <pc:docMk/>
          <pc:sldMk cId="10649399" sldId="591"/>
        </pc:sldMkLst>
        <pc:spChg chg="mod">
          <ac:chgData name="Curtis, Susan H." userId="S::curtis.susan@mayo.edu::b20f972d-e9d7-45cf-859d-356e203b3dca" providerId="AD" clId="Web-{974C3025-A78E-7432-6186-894059335FE3}" dt="2025-06-30T14:36:07.718" v="49" actId="20577"/>
          <ac:spMkLst>
            <pc:docMk/>
            <pc:sldMk cId="10649399" sldId="591"/>
            <ac:spMk id="3" creationId="{75E1FC2F-051D-B838-CD97-363EC35AF6F4}"/>
          </ac:spMkLst>
        </pc:spChg>
      </pc:sldChg>
      <pc:sldChg chg="modSp">
        <pc:chgData name="Curtis, Susan H." userId="S::curtis.susan@mayo.edu::b20f972d-e9d7-45cf-859d-356e203b3dca" providerId="AD" clId="Web-{974C3025-A78E-7432-6186-894059335FE3}" dt="2025-06-30T14:35:37.528" v="48" actId="1076"/>
        <pc:sldMkLst>
          <pc:docMk/>
          <pc:sldMk cId="191170918" sldId="599"/>
        </pc:sldMkLst>
        <pc:spChg chg="mod">
          <ac:chgData name="Curtis, Susan H." userId="S::curtis.susan@mayo.edu::b20f972d-e9d7-45cf-859d-356e203b3dca" providerId="AD" clId="Web-{974C3025-A78E-7432-6186-894059335FE3}" dt="2025-06-30T14:35:37.528" v="48" actId="1076"/>
          <ac:spMkLst>
            <pc:docMk/>
            <pc:sldMk cId="191170918" sldId="599"/>
            <ac:spMk id="6" creationId="{5B72C2FD-39A5-88F6-1229-A86E588D9001}"/>
          </ac:spMkLst>
        </pc:spChg>
      </pc:sldChg>
      <pc:sldChg chg="modSp">
        <pc:chgData name="Curtis, Susan H." userId="S::curtis.susan@mayo.edu::b20f972d-e9d7-45cf-859d-356e203b3dca" providerId="AD" clId="Web-{974C3025-A78E-7432-6186-894059335FE3}" dt="2025-06-30T14:37:20.583" v="54" actId="20577"/>
        <pc:sldMkLst>
          <pc:docMk/>
          <pc:sldMk cId="585529650" sldId="602"/>
        </pc:sldMkLst>
        <pc:spChg chg="mod">
          <ac:chgData name="Curtis, Susan H." userId="S::curtis.susan@mayo.edu::b20f972d-e9d7-45cf-859d-356e203b3dca" providerId="AD" clId="Web-{974C3025-A78E-7432-6186-894059335FE3}" dt="2025-06-30T14:37:20.583" v="54" actId="20577"/>
          <ac:spMkLst>
            <pc:docMk/>
            <pc:sldMk cId="585529650" sldId="602"/>
            <ac:spMk id="4" creationId="{26217CDA-16CE-89B2-2A93-2A5DD00D7277}"/>
          </ac:spMkLst>
        </pc:spChg>
      </pc:sldChg>
      <pc:sldChg chg="modSp">
        <pc:chgData name="Curtis, Susan H." userId="S::curtis.susan@mayo.edu::b20f972d-e9d7-45cf-859d-356e203b3dca" providerId="AD" clId="Web-{974C3025-A78E-7432-6186-894059335FE3}" dt="2025-06-30T14:37:37.943" v="56" actId="20577"/>
        <pc:sldMkLst>
          <pc:docMk/>
          <pc:sldMk cId="3119481655" sldId="606"/>
        </pc:sldMkLst>
        <pc:spChg chg="mod">
          <ac:chgData name="Curtis, Susan H." userId="S::curtis.susan@mayo.edu::b20f972d-e9d7-45cf-859d-356e203b3dca" providerId="AD" clId="Web-{974C3025-A78E-7432-6186-894059335FE3}" dt="2025-06-30T14:37:37.943" v="56" actId="20577"/>
          <ac:spMkLst>
            <pc:docMk/>
            <pc:sldMk cId="3119481655" sldId="606"/>
            <ac:spMk id="6" creationId="{ECF615CF-F8FF-E987-214A-A6297CA20D56}"/>
          </ac:spMkLst>
        </pc:spChg>
      </pc:sldChg>
      <pc:sldChg chg="modSp">
        <pc:chgData name="Curtis, Susan H." userId="S::curtis.susan@mayo.edu::b20f972d-e9d7-45cf-859d-356e203b3dca" providerId="AD" clId="Web-{974C3025-A78E-7432-6186-894059335FE3}" dt="2025-06-30T14:33:31.285" v="29" actId="20577"/>
        <pc:sldMkLst>
          <pc:docMk/>
          <pc:sldMk cId="2600120490" sldId="607"/>
        </pc:sldMkLst>
        <pc:spChg chg="mod">
          <ac:chgData name="Curtis, Susan H." userId="S::curtis.susan@mayo.edu::b20f972d-e9d7-45cf-859d-356e203b3dca" providerId="AD" clId="Web-{974C3025-A78E-7432-6186-894059335FE3}" dt="2025-06-30T14:33:31.285" v="29" actId="20577"/>
          <ac:spMkLst>
            <pc:docMk/>
            <pc:sldMk cId="2600120490" sldId="607"/>
            <ac:spMk id="4" creationId="{828C4B98-2958-2F39-E140-3385821FE803}"/>
          </ac:spMkLst>
        </pc:spChg>
        <pc:picChg chg="mod">
          <ac:chgData name="Curtis, Susan H." userId="S::curtis.susan@mayo.edu::b20f972d-e9d7-45cf-859d-356e203b3dca" providerId="AD" clId="Web-{974C3025-A78E-7432-6186-894059335FE3}" dt="2025-06-30T14:32:58.205" v="27" actId="14100"/>
          <ac:picMkLst>
            <pc:docMk/>
            <pc:sldMk cId="2600120490" sldId="607"/>
            <ac:picMk id="2050" creationId="{6A2E084F-ED9E-53DF-EC08-B3316B8808AB}"/>
          </ac:picMkLst>
        </pc:picChg>
      </pc:sldChg>
      <pc:sldChg chg="modSp modTransition">
        <pc:chgData name="Curtis, Susan H." userId="S::curtis.susan@mayo.edu::b20f972d-e9d7-45cf-859d-356e203b3dca" providerId="AD" clId="Web-{974C3025-A78E-7432-6186-894059335FE3}" dt="2025-06-30T14:38:04.414" v="59" actId="20577"/>
        <pc:sldMkLst>
          <pc:docMk/>
          <pc:sldMk cId="1327952994" sldId="610"/>
        </pc:sldMkLst>
        <pc:spChg chg="mod">
          <ac:chgData name="Curtis, Susan H." userId="S::curtis.susan@mayo.edu::b20f972d-e9d7-45cf-859d-356e203b3dca" providerId="AD" clId="Web-{974C3025-A78E-7432-6186-894059335FE3}" dt="2025-06-30T14:38:04.414" v="59" actId="20577"/>
          <ac:spMkLst>
            <pc:docMk/>
            <pc:sldMk cId="1327952994" sldId="610"/>
            <ac:spMk id="3" creationId="{00000000-0000-0000-0000-000000000000}"/>
          </ac:spMkLst>
        </pc:spChg>
      </pc:sldChg>
      <pc:sldChg chg="del">
        <pc:chgData name="Curtis, Susan H." userId="S::curtis.susan@mayo.edu::b20f972d-e9d7-45cf-859d-356e203b3dca" providerId="AD" clId="Web-{974C3025-A78E-7432-6186-894059335FE3}" dt="2025-06-30T14:31:51.044" v="21"/>
        <pc:sldMkLst>
          <pc:docMk/>
          <pc:sldMk cId="3586736799" sldId="611"/>
        </pc:sldMkLst>
      </pc:sldChg>
    </pc:docChg>
  </pc:docChgLst>
  <pc:docChgLst>
    <pc:chgData name="Ziemer, Renee E." userId="S::ziemer.renee@mayo.edu::845ed39f-0965-4e56-bf0d-bec1d5e89db3" providerId="AD" clId="Web-{6ECE6EFD-6B06-2034-B588-92178A4311DE}"/>
    <pc:docChg chg="modSld">
      <pc:chgData name="Ziemer, Renee E." userId="S::ziemer.renee@mayo.edu::845ed39f-0965-4e56-bf0d-bec1d5e89db3" providerId="AD" clId="Web-{6ECE6EFD-6B06-2034-B588-92178A4311DE}" dt="2025-03-07T13:18:25.940" v="19" actId="1076"/>
      <pc:docMkLst>
        <pc:docMk/>
      </pc:docMkLst>
      <pc:sldChg chg="addSp delSp modSp">
        <pc:chgData name="Ziemer, Renee E." userId="S::ziemer.renee@mayo.edu::845ed39f-0965-4e56-bf0d-bec1d5e89db3" providerId="AD" clId="Web-{6ECE6EFD-6B06-2034-B588-92178A4311DE}" dt="2025-03-07T13:18:25.940" v="19" actId="1076"/>
        <pc:sldMkLst>
          <pc:docMk/>
          <pc:sldMk cId="3739793790" sldId="298"/>
        </pc:sldMkLst>
      </pc:sldChg>
    </pc:docChg>
  </pc:docChgLst>
  <pc:docChgLst>
    <pc:chgData name="Curtis, Susan H." userId="S::curtis.susan@mayo.edu::b20f972d-e9d7-45cf-859d-356e203b3dca" providerId="AD" clId="Web-{B0EEDC85-B39F-7AC4-EA31-30213D54A33A}"/>
    <pc:docChg chg="addSld delSld modSld sldOrd">
      <pc:chgData name="Curtis, Susan H." userId="S::curtis.susan@mayo.edu::b20f972d-e9d7-45cf-859d-356e203b3dca" providerId="AD" clId="Web-{B0EEDC85-B39F-7AC4-EA31-30213D54A33A}" dt="2025-04-24T19:02:41.168" v="225" actId="14100"/>
      <pc:docMkLst>
        <pc:docMk/>
      </pc:docMkLst>
      <pc:sldChg chg="modSp">
        <pc:chgData name="Curtis, Susan H." userId="S::curtis.susan@mayo.edu::b20f972d-e9d7-45cf-859d-356e203b3dca" providerId="AD" clId="Web-{B0EEDC85-B39F-7AC4-EA31-30213D54A33A}" dt="2025-04-24T19:02:41.168" v="225" actId="14100"/>
        <pc:sldMkLst>
          <pc:docMk/>
          <pc:sldMk cId="2420578653" sldId="293"/>
        </pc:sldMkLst>
      </pc:sldChg>
      <pc:sldChg chg="delSp modSp">
        <pc:chgData name="Curtis, Susan H." userId="S::curtis.susan@mayo.edu::b20f972d-e9d7-45cf-859d-356e203b3dca" providerId="AD" clId="Web-{B0EEDC85-B39F-7AC4-EA31-30213D54A33A}" dt="2025-04-24T18:39:18.392" v="137" actId="20577"/>
        <pc:sldMkLst>
          <pc:docMk/>
          <pc:sldMk cId="3923367352" sldId="299"/>
        </pc:sldMkLst>
      </pc:sldChg>
      <pc:sldChg chg="modSp">
        <pc:chgData name="Curtis, Susan H." userId="S::curtis.susan@mayo.edu::b20f972d-e9d7-45cf-859d-356e203b3dca" providerId="AD" clId="Web-{B0EEDC85-B39F-7AC4-EA31-30213D54A33A}" dt="2025-04-24T18:48:42.703" v="170" actId="1076"/>
        <pc:sldMkLst>
          <pc:docMk/>
          <pc:sldMk cId="1700145254" sldId="300"/>
        </pc:sldMkLst>
      </pc:sldChg>
      <pc:sldChg chg="modSp">
        <pc:chgData name="Curtis, Susan H." userId="S::curtis.susan@mayo.edu::b20f972d-e9d7-45cf-859d-356e203b3dca" providerId="AD" clId="Web-{B0EEDC85-B39F-7AC4-EA31-30213D54A33A}" dt="2025-04-24T18:35:54.757" v="91" actId="1076"/>
        <pc:sldMkLst>
          <pc:docMk/>
          <pc:sldMk cId="132331329" sldId="306"/>
        </pc:sldMkLst>
      </pc:sldChg>
      <pc:sldChg chg="modSp">
        <pc:chgData name="Curtis, Susan H." userId="S::curtis.susan@mayo.edu::b20f972d-e9d7-45cf-859d-356e203b3dca" providerId="AD" clId="Web-{B0EEDC85-B39F-7AC4-EA31-30213D54A33A}" dt="2025-04-24T18:40:33.225" v="147" actId="14100"/>
        <pc:sldMkLst>
          <pc:docMk/>
          <pc:sldMk cId="1370093374" sldId="312"/>
        </pc:sldMkLst>
      </pc:sldChg>
      <pc:sldChg chg="modSp">
        <pc:chgData name="Curtis, Susan H." userId="S::curtis.susan@mayo.edu::b20f972d-e9d7-45cf-859d-356e203b3dca" providerId="AD" clId="Web-{B0EEDC85-B39F-7AC4-EA31-30213D54A33A}" dt="2025-04-24T19:00:52.459" v="217" actId="1076"/>
        <pc:sldMkLst>
          <pc:docMk/>
          <pc:sldMk cId="3407073193" sldId="314"/>
        </pc:sldMkLst>
      </pc:sldChg>
      <pc:sldChg chg="modSp">
        <pc:chgData name="Curtis, Susan H." userId="S::curtis.susan@mayo.edu::b20f972d-e9d7-45cf-859d-356e203b3dca" providerId="AD" clId="Web-{B0EEDC85-B39F-7AC4-EA31-30213D54A33A}" dt="2025-04-24T18:57:44.465" v="213"/>
        <pc:sldMkLst>
          <pc:docMk/>
          <pc:sldMk cId="2020087107" sldId="528"/>
        </pc:sldMkLst>
      </pc:sldChg>
      <pc:sldChg chg="delSp modSp">
        <pc:chgData name="Curtis, Susan H." userId="S::curtis.susan@mayo.edu::b20f972d-e9d7-45cf-859d-356e203b3dca" providerId="AD" clId="Web-{B0EEDC85-B39F-7AC4-EA31-30213D54A33A}" dt="2025-04-24T18:36:56.057" v="99"/>
        <pc:sldMkLst>
          <pc:docMk/>
          <pc:sldMk cId="286814931" sldId="542"/>
        </pc:sldMkLst>
      </pc:sldChg>
      <pc:sldChg chg="delSp modSp">
        <pc:chgData name="Curtis, Susan H." userId="S::curtis.susan@mayo.edu::b20f972d-e9d7-45cf-859d-356e203b3dca" providerId="AD" clId="Web-{B0EEDC85-B39F-7AC4-EA31-30213D54A33A}" dt="2025-04-24T18:32:02.651" v="83" actId="20577"/>
        <pc:sldMkLst>
          <pc:docMk/>
          <pc:sldMk cId="1089178754" sldId="544"/>
        </pc:sldMkLst>
      </pc:sldChg>
      <pc:sldChg chg="modNotes">
        <pc:chgData name="Curtis, Susan H." userId="S::curtis.susan@mayo.edu::b20f972d-e9d7-45cf-859d-356e203b3dca" providerId="AD" clId="Web-{B0EEDC85-B39F-7AC4-EA31-30213D54A33A}" dt="2025-04-24T18:55:07.238" v="196"/>
        <pc:sldMkLst>
          <pc:docMk/>
          <pc:sldMk cId="2235565176" sldId="547"/>
        </pc:sldMkLst>
      </pc:sldChg>
      <pc:sldChg chg="modSp">
        <pc:chgData name="Curtis, Susan H." userId="S::curtis.susan@mayo.edu::b20f972d-e9d7-45cf-859d-356e203b3dca" providerId="AD" clId="Web-{B0EEDC85-B39F-7AC4-EA31-30213D54A33A}" dt="2025-04-24T18:39:47.941" v="141" actId="1076"/>
        <pc:sldMkLst>
          <pc:docMk/>
          <pc:sldMk cId="2695814580" sldId="557"/>
        </pc:sldMkLst>
      </pc:sldChg>
      <pc:sldChg chg="delSp modSp">
        <pc:chgData name="Curtis, Susan H." userId="S::curtis.susan@mayo.edu::b20f972d-e9d7-45cf-859d-356e203b3dca" providerId="AD" clId="Web-{B0EEDC85-B39F-7AC4-EA31-30213D54A33A}" dt="2025-04-24T18:29:41.597" v="35" actId="20577"/>
        <pc:sldMkLst>
          <pc:docMk/>
          <pc:sldMk cId="3326457203" sldId="558"/>
        </pc:sldMkLst>
      </pc:sldChg>
      <pc:sldChg chg="modSp">
        <pc:chgData name="Curtis, Susan H." userId="S::curtis.susan@mayo.edu::b20f972d-e9d7-45cf-859d-356e203b3dca" providerId="AD" clId="Web-{B0EEDC85-B39F-7AC4-EA31-30213D54A33A}" dt="2025-04-24T18:42:26.230" v="152" actId="20577"/>
        <pc:sldMkLst>
          <pc:docMk/>
          <pc:sldMk cId="1312581447" sldId="559"/>
        </pc:sldMkLst>
      </pc:sldChg>
      <pc:sldChg chg="del">
        <pc:chgData name="Curtis, Susan H." userId="S::curtis.susan@mayo.edu::b20f972d-e9d7-45cf-859d-356e203b3dca" providerId="AD" clId="Web-{B0EEDC85-B39F-7AC4-EA31-30213D54A33A}" dt="2025-04-24T18:25:24.787" v="31"/>
        <pc:sldMkLst>
          <pc:docMk/>
          <pc:sldMk cId="2750809404" sldId="586"/>
        </pc:sldMkLst>
      </pc:sldChg>
      <pc:sldChg chg="modSp">
        <pc:chgData name="Curtis, Susan H." userId="S::curtis.susan@mayo.edu::b20f972d-e9d7-45cf-859d-356e203b3dca" providerId="AD" clId="Web-{B0EEDC85-B39F-7AC4-EA31-30213D54A33A}" dt="2025-04-24T18:37:37.403" v="100" actId="1076"/>
        <pc:sldMkLst>
          <pc:docMk/>
          <pc:sldMk cId="10649399" sldId="591"/>
        </pc:sldMkLst>
      </pc:sldChg>
      <pc:sldChg chg="modSp">
        <pc:chgData name="Curtis, Susan H." userId="S::curtis.susan@mayo.edu::b20f972d-e9d7-45cf-859d-356e203b3dca" providerId="AD" clId="Web-{B0EEDC85-B39F-7AC4-EA31-30213D54A33A}" dt="2025-04-24T18:47:28.230" v="161" actId="20577"/>
        <pc:sldMkLst>
          <pc:docMk/>
          <pc:sldMk cId="1476541480" sldId="592"/>
        </pc:sldMkLst>
      </pc:sldChg>
      <pc:sldChg chg="modSp">
        <pc:chgData name="Curtis, Susan H." userId="S::curtis.susan@mayo.edu::b20f972d-e9d7-45cf-859d-356e203b3dca" providerId="AD" clId="Web-{B0EEDC85-B39F-7AC4-EA31-30213D54A33A}" dt="2025-04-24T18:49:36.096" v="172" actId="20577"/>
        <pc:sldMkLst>
          <pc:docMk/>
          <pc:sldMk cId="1941720468" sldId="593"/>
        </pc:sldMkLst>
      </pc:sldChg>
      <pc:sldChg chg="modSp">
        <pc:chgData name="Curtis, Susan H." userId="S::curtis.susan@mayo.edu::b20f972d-e9d7-45cf-859d-356e203b3dca" providerId="AD" clId="Web-{B0EEDC85-B39F-7AC4-EA31-30213D54A33A}" dt="2025-04-24T18:50:11.582" v="174" actId="20577"/>
        <pc:sldMkLst>
          <pc:docMk/>
          <pc:sldMk cId="1884001736" sldId="594"/>
        </pc:sldMkLst>
      </pc:sldChg>
      <pc:sldChg chg="modSp">
        <pc:chgData name="Curtis, Susan H." userId="S::curtis.susan@mayo.edu::b20f972d-e9d7-45cf-859d-356e203b3dca" providerId="AD" clId="Web-{B0EEDC85-B39F-7AC4-EA31-30213D54A33A}" dt="2025-04-24T18:50:47.444" v="179" actId="20577"/>
        <pc:sldMkLst>
          <pc:docMk/>
          <pc:sldMk cId="3561120815" sldId="595"/>
        </pc:sldMkLst>
      </pc:sldChg>
      <pc:sldChg chg="modSp">
        <pc:chgData name="Curtis, Susan H." userId="S::curtis.susan@mayo.edu::b20f972d-e9d7-45cf-859d-356e203b3dca" providerId="AD" clId="Web-{B0EEDC85-B39F-7AC4-EA31-30213D54A33A}" dt="2025-04-24T18:52:05.151" v="184" actId="20577"/>
        <pc:sldMkLst>
          <pc:docMk/>
          <pc:sldMk cId="4076963140" sldId="596"/>
        </pc:sldMkLst>
      </pc:sldChg>
      <pc:sldChg chg="modSp">
        <pc:chgData name="Curtis, Susan H." userId="S::curtis.susan@mayo.edu::b20f972d-e9d7-45cf-859d-356e203b3dca" providerId="AD" clId="Web-{B0EEDC85-B39F-7AC4-EA31-30213D54A33A}" dt="2025-04-24T18:53:58.438" v="193" actId="14100"/>
        <pc:sldMkLst>
          <pc:docMk/>
          <pc:sldMk cId="2169285746" sldId="598"/>
        </pc:sldMkLst>
      </pc:sldChg>
      <pc:sldChg chg="modSp">
        <pc:chgData name="Curtis, Susan H." userId="S::curtis.susan@mayo.edu::b20f972d-e9d7-45cf-859d-356e203b3dca" providerId="AD" clId="Web-{B0EEDC85-B39F-7AC4-EA31-30213D54A33A}" dt="2025-04-24T18:54:20.439" v="194" actId="1076"/>
        <pc:sldMkLst>
          <pc:docMk/>
          <pc:sldMk cId="191170918" sldId="599"/>
        </pc:sldMkLst>
      </pc:sldChg>
      <pc:sldChg chg="modSp">
        <pc:chgData name="Curtis, Susan H." userId="S::curtis.susan@mayo.edu::b20f972d-e9d7-45cf-859d-356e203b3dca" providerId="AD" clId="Web-{B0EEDC85-B39F-7AC4-EA31-30213D54A33A}" dt="2025-04-24T18:56:14.664" v="206" actId="20577"/>
        <pc:sldMkLst>
          <pc:docMk/>
          <pc:sldMk cId="1474901651" sldId="600"/>
        </pc:sldMkLst>
      </pc:sldChg>
      <pc:sldChg chg="modSp">
        <pc:chgData name="Curtis, Susan H." userId="S::curtis.susan@mayo.edu::b20f972d-e9d7-45cf-859d-356e203b3dca" providerId="AD" clId="Web-{B0EEDC85-B39F-7AC4-EA31-30213D54A33A}" dt="2025-04-24T18:56:36.602" v="208" actId="20577"/>
        <pc:sldMkLst>
          <pc:docMk/>
          <pc:sldMk cId="4291035940" sldId="601"/>
        </pc:sldMkLst>
      </pc:sldChg>
      <pc:sldChg chg="modSp">
        <pc:chgData name="Curtis, Susan H." userId="S::curtis.susan@mayo.edu::b20f972d-e9d7-45cf-859d-356e203b3dca" providerId="AD" clId="Web-{B0EEDC85-B39F-7AC4-EA31-30213D54A33A}" dt="2025-04-24T18:59:51.034" v="215" actId="14100"/>
        <pc:sldMkLst>
          <pc:docMk/>
          <pc:sldMk cId="3850135766" sldId="603"/>
        </pc:sldMkLst>
      </pc:sldChg>
      <pc:sldChg chg="modSp">
        <pc:chgData name="Curtis, Susan H." userId="S::curtis.susan@mayo.edu::b20f972d-e9d7-45cf-859d-356e203b3dca" providerId="AD" clId="Web-{B0EEDC85-B39F-7AC4-EA31-30213D54A33A}" dt="2025-04-24T19:00:21.614" v="216" actId="1076"/>
        <pc:sldMkLst>
          <pc:docMk/>
          <pc:sldMk cId="2210522783" sldId="604"/>
        </pc:sldMkLst>
      </pc:sldChg>
      <pc:sldChg chg="modSp">
        <pc:chgData name="Curtis, Susan H." userId="S::curtis.susan@mayo.edu::b20f972d-e9d7-45cf-859d-356e203b3dca" providerId="AD" clId="Web-{B0EEDC85-B39F-7AC4-EA31-30213D54A33A}" dt="2025-04-24T19:02:02.104" v="223" actId="1076"/>
        <pc:sldMkLst>
          <pc:docMk/>
          <pc:sldMk cId="3989479691" sldId="609"/>
        </pc:sldMkLst>
      </pc:sldChg>
      <pc:sldChg chg="addSp delSp modSp add ord replId">
        <pc:chgData name="Curtis, Susan H." userId="S::curtis.susan@mayo.edu::b20f972d-e9d7-45cf-859d-356e203b3dca" providerId="AD" clId="Web-{B0EEDC85-B39F-7AC4-EA31-30213D54A33A}" dt="2025-04-24T18:29:47.754" v="36" actId="20577"/>
        <pc:sldMkLst>
          <pc:docMk/>
          <pc:sldMk cId="1189598917" sldId="613"/>
        </pc:sldMkLst>
      </pc:sldChg>
    </pc:docChg>
  </pc:docChgLst>
  <pc:docChgLst>
    <pc:chgData name="Curtis, Susan H." userId="S::curtis.susan@mayo.edu::b20f972d-e9d7-45cf-859d-356e203b3dca" providerId="AD" clId="Web-{B8DF945D-B2DD-E645-A795-CCCB017815FF}"/>
    <pc:docChg chg="modSld">
      <pc:chgData name="Curtis, Susan H." userId="S::curtis.susan@mayo.edu::b20f972d-e9d7-45cf-859d-356e203b3dca" providerId="AD" clId="Web-{B8DF945D-B2DD-E645-A795-CCCB017815FF}" dt="2025-06-23T18:36:18.540" v="13" actId="1076"/>
      <pc:docMkLst>
        <pc:docMk/>
      </pc:docMkLst>
      <pc:sldChg chg="addSp modSp">
        <pc:chgData name="Curtis, Susan H." userId="S::curtis.susan@mayo.edu::b20f972d-e9d7-45cf-859d-356e203b3dca" providerId="AD" clId="Web-{B8DF945D-B2DD-E645-A795-CCCB017815FF}" dt="2025-06-23T18:36:18.540" v="13" actId="1076"/>
        <pc:sldMkLst>
          <pc:docMk/>
          <pc:sldMk cId="1089178754" sldId="544"/>
        </pc:sldMkLst>
        <pc:spChg chg="mod">
          <ac:chgData name="Curtis, Susan H." userId="S::curtis.susan@mayo.edu::b20f972d-e9d7-45cf-859d-356e203b3dca" providerId="AD" clId="Web-{B8DF945D-B2DD-E645-A795-CCCB017815FF}" dt="2025-06-23T18:36:16.399" v="12" actId="14100"/>
          <ac:spMkLst>
            <pc:docMk/>
            <pc:sldMk cId="1089178754" sldId="544"/>
            <ac:spMk id="9" creationId="{FC10D7E6-28F8-677E-E35E-767B7C8E4146}"/>
          </ac:spMkLst>
        </pc:spChg>
        <pc:picChg chg="mod">
          <ac:chgData name="Curtis, Susan H." userId="S::curtis.susan@mayo.edu::b20f972d-e9d7-45cf-859d-356e203b3dca" providerId="AD" clId="Web-{B8DF945D-B2DD-E645-A795-CCCB017815FF}" dt="2025-06-23T18:36:07.868" v="10" actId="1076"/>
          <ac:picMkLst>
            <pc:docMk/>
            <pc:sldMk cId="1089178754" sldId="544"/>
            <ac:picMk id="6" creationId="{E746E8F7-6A14-1FB5-FB99-24C214DA5A77}"/>
          </ac:picMkLst>
        </pc:picChg>
      </pc:sldChg>
    </pc:docChg>
  </pc:docChgLst>
  <pc:docChgLst>
    <pc:chgData name="Babcock, Nicole L." userId="S::babcock.nicole@mayo.edu::08090bd8-0130-4360-ba22-19dbd0683891" providerId="AD" clId="Web-{D51EC05A-C19E-4ABD-7FAF-B158CEDF7709}"/>
    <pc:docChg chg="modSld">
      <pc:chgData name="Babcock, Nicole L." userId="S::babcock.nicole@mayo.edu::08090bd8-0130-4360-ba22-19dbd0683891" providerId="AD" clId="Web-{D51EC05A-C19E-4ABD-7FAF-B158CEDF7709}" dt="2025-04-30T20:15:30.390" v="17"/>
      <pc:docMkLst>
        <pc:docMk/>
      </pc:docMkLst>
      <pc:sldChg chg="modSp">
        <pc:chgData name="Babcock, Nicole L." userId="S::babcock.nicole@mayo.edu::08090bd8-0130-4360-ba22-19dbd0683891" providerId="AD" clId="Web-{D51EC05A-C19E-4ABD-7FAF-B158CEDF7709}" dt="2025-04-30T20:13:56.917" v="3"/>
        <pc:sldMkLst>
          <pc:docMk/>
          <pc:sldMk cId="3119989614" sldId="297"/>
        </pc:sldMkLst>
      </pc:sldChg>
      <pc:sldChg chg="modSp">
        <pc:chgData name="Babcock, Nicole L." userId="S::babcock.nicole@mayo.edu::08090bd8-0130-4360-ba22-19dbd0683891" providerId="AD" clId="Web-{D51EC05A-C19E-4ABD-7FAF-B158CEDF7709}" dt="2025-04-30T20:15:30.390" v="17"/>
        <pc:sldMkLst>
          <pc:docMk/>
          <pc:sldMk cId="3923367352" sldId="299"/>
        </pc:sldMkLst>
      </pc:sldChg>
    </pc:docChg>
  </pc:docChgLst>
  <pc:docChgLst>
    <pc:chgData name="Babcock, Nicole L." userId="S::babcock.nicole@mayo.edu::08090bd8-0130-4360-ba22-19dbd0683891" providerId="AD" clId="Web-{D893F530-73CE-62DE-46AF-6F8FAFD923BE}"/>
    <pc:docChg chg="modSld">
      <pc:chgData name="Babcock, Nicole L." userId="S::babcock.nicole@mayo.edu::08090bd8-0130-4360-ba22-19dbd0683891" providerId="AD" clId="Web-{D893F530-73CE-62DE-46AF-6F8FAFD923BE}" dt="2025-04-30T18:14:46.324" v="41" actId="14100"/>
      <pc:docMkLst>
        <pc:docMk/>
      </pc:docMkLst>
      <pc:sldChg chg="modSp">
        <pc:chgData name="Babcock, Nicole L." userId="S::babcock.nicole@mayo.edu::08090bd8-0130-4360-ba22-19dbd0683891" providerId="AD" clId="Web-{D893F530-73CE-62DE-46AF-6F8FAFD923BE}" dt="2025-04-30T18:14:46.324" v="41" actId="14100"/>
        <pc:sldMkLst>
          <pc:docMk/>
          <pc:sldMk cId="3923367352" sldId="299"/>
        </pc:sldMkLst>
      </pc:sldChg>
      <pc:sldChg chg="modSp">
        <pc:chgData name="Babcock, Nicole L." userId="S::babcock.nicole@mayo.edu::08090bd8-0130-4360-ba22-19dbd0683891" providerId="AD" clId="Web-{D893F530-73CE-62DE-46AF-6F8FAFD923BE}" dt="2025-04-30T18:13:52.636" v="34" actId="20577"/>
        <pc:sldMkLst>
          <pc:docMk/>
          <pc:sldMk cId="1089178754" sldId="544"/>
        </pc:sldMkLst>
      </pc:sldChg>
      <pc:sldChg chg="modSp">
        <pc:chgData name="Babcock, Nicole L." userId="S::babcock.nicole@mayo.edu::08090bd8-0130-4360-ba22-19dbd0683891" providerId="AD" clId="Web-{D893F530-73CE-62DE-46AF-6F8FAFD923BE}" dt="2025-04-30T18:12:18.807" v="12" actId="1076"/>
        <pc:sldMkLst>
          <pc:docMk/>
          <pc:sldMk cId="3326457203" sldId="558"/>
        </pc:sldMkLst>
      </pc:sldChg>
      <pc:sldChg chg="modSp">
        <pc:chgData name="Babcock, Nicole L." userId="S::babcock.nicole@mayo.edu::08090bd8-0130-4360-ba22-19dbd0683891" providerId="AD" clId="Web-{D893F530-73CE-62DE-46AF-6F8FAFD923BE}" dt="2025-04-30T18:11:50.057" v="7" actId="1076"/>
        <pc:sldMkLst>
          <pc:docMk/>
          <pc:sldMk cId="1189598917" sldId="6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132E7C-FFEB-F860-4392-BCC50764AC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289BCE-E57E-E116-9DD4-3F20955D3C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39E5A0-D0D2-4B85-8DAD-8961085C3664}" type="datetimeFigureOut">
              <a:rPr lang="en-US" smtClean="0"/>
              <a:t>6/30/2025</a:t>
            </a:fld>
            <a:endParaRPr lang="en-US"/>
          </a:p>
        </p:txBody>
      </p:sp>
      <p:sp>
        <p:nvSpPr>
          <p:cNvPr id="4" name="Footer Placeholder 3">
            <a:extLst>
              <a:ext uri="{FF2B5EF4-FFF2-40B4-BE49-F238E27FC236}">
                <a16:creationId xmlns:a16="http://schemas.microsoft.com/office/drawing/2014/main" id="{FAC74935-FB38-C753-7AB3-161FEA4442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FC028C-F287-7A9D-865D-A7BF24A767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305E59-4A5A-4AC0-A7EC-458FB6224FC8}" type="slidenum">
              <a:rPr lang="en-US" smtClean="0"/>
              <a:t>‹#›</a:t>
            </a:fld>
            <a:endParaRPr lang="en-US"/>
          </a:p>
        </p:txBody>
      </p:sp>
    </p:spTree>
    <p:extLst>
      <p:ext uri="{BB962C8B-B14F-4D97-AF65-F5344CB8AC3E}">
        <p14:creationId xmlns:p14="http://schemas.microsoft.com/office/powerpoint/2010/main" val="3520142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44E6-187A-4493-A8C8-BF7B10B3F86D}" type="datetimeFigureOut">
              <a:rPr lang="en-US" smtClean="0"/>
              <a:t>6/30/2025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076D2-C4D6-4F47-BE0A-B8682F3AE1D4}" type="slidenum">
              <a:rPr lang="en-US" smtClean="0"/>
              <a:t>‹#›</a:t>
            </a:fld>
            <a:endParaRPr lang="en-US" dirty="0"/>
          </a:p>
        </p:txBody>
      </p:sp>
    </p:spTree>
    <p:extLst>
      <p:ext uri="{BB962C8B-B14F-4D97-AF65-F5344CB8AC3E}">
        <p14:creationId xmlns:p14="http://schemas.microsoft.com/office/powerpoint/2010/main" val="133970276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a:t>
            </a:fld>
            <a:endParaRPr lang="en-US" dirty="0"/>
          </a:p>
        </p:txBody>
      </p:sp>
    </p:spTree>
    <p:extLst>
      <p:ext uri="{BB962C8B-B14F-4D97-AF65-F5344CB8AC3E}">
        <p14:creationId xmlns:p14="http://schemas.microsoft.com/office/powerpoint/2010/main" val="152769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22</a:t>
            </a:fld>
            <a:endParaRPr lang="en-US" dirty="0"/>
          </a:p>
        </p:txBody>
      </p:sp>
    </p:spTree>
    <p:extLst>
      <p:ext uri="{BB962C8B-B14F-4D97-AF65-F5344CB8AC3E}">
        <p14:creationId xmlns:p14="http://schemas.microsoft.com/office/powerpoint/2010/main" val="2064269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Kahler Corporation moved away from managing hospitals.</a:t>
            </a:r>
          </a:p>
          <a:p>
            <a:r>
              <a:rPr lang="en-US" dirty="0"/>
              <a:t>Through the efforts of local business leaders, Mayo Clinic officials and the Methodist National Board of Hospitals and Homes, Rochester Methodist Hospital became a corporate reality in 1954.</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8E076D2-C4D6-4F47-BE0A-B8682F3AE1D4}" type="slidenum">
              <a:rPr lang="en-US" smtClean="0"/>
              <a:t>24</a:t>
            </a:fld>
            <a:endParaRPr lang="en-US" dirty="0"/>
          </a:p>
        </p:txBody>
      </p:sp>
    </p:spTree>
    <p:extLst>
      <p:ext uri="{BB962C8B-B14F-4D97-AF65-F5344CB8AC3E}">
        <p14:creationId xmlns:p14="http://schemas.microsoft.com/office/powerpoint/2010/main" val="155168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43</a:t>
            </a:fld>
            <a:endParaRPr lang="en-US" dirty="0"/>
          </a:p>
        </p:txBody>
      </p:sp>
    </p:spTree>
    <p:extLst>
      <p:ext uri="{BB962C8B-B14F-4D97-AF65-F5344CB8AC3E}">
        <p14:creationId xmlns:p14="http://schemas.microsoft.com/office/powerpoint/2010/main" val="73587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Daughter Sarah died at age (fill in). William James Mayo was born in 1861 and Charles Horace Mayo was born 1865. </a:t>
            </a:r>
          </a:p>
        </p:txBody>
      </p:sp>
      <p:sp>
        <p:nvSpPr>
          <p:cNvPr id="4" name="Slide Number Placeholder 3"/>
          <p:cNvSpPr>
            <a:spLocks noGrp="1"/>
          </p:cNvSpPr>
          <p:nvPr>
            <p:ph type="sldNum" sz="quarter" idx="5"/>
          </p:nvPr>
        </p:nvSpPr>
        <p:spPr/>
        <p:txBody>
          <a:bodyPr/>
          <a:lstStyle/>
          <a:p>
            <a:fld id="{58E076D2-C4D6-4F47-BE0A-B8682F3AE1D4}" type="slidenum">
              <a:rPr lang="en-US" smtClean="0"/>
              <a:t>3</a:t>
            </a:fld>
            <a:endParaRPr lang="en-US" dirty="0"/>
          </a:p>
        </p:txBody>
      </p:sp>
    </p:spTree>
    <p:extLst>
      <p:ext uri="{BB962C8B-B14F-4D97-AF65-F5344CB8AC3E}">
        <p14:creationId xmlns:p14="http://schemas.microsoft.com/office/powerpoint/2010/main" val="2584301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4</a:t>
            </a:fld>
            <a:endParaRPr lang="en-US" dirty="0"/>
          </a:p>
        </p:txBody>
      </p:sp>
    </p:spTree>
    <p:extLst>
      <p:ext uri="{BB962C8B-B14F-4D97-AF65-F5344CB8AC3E}">
        <p14:creationId xmlns:p14="http://schemas.microsoft.com/office/powerpoint/2010/main" val="673503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dirty="0"/>
              <a:t>His statement becomes the foundation of the primary value of Mayo Clinic – </a:t>
            </a:r>
          </a:p>
          <a:p>
            <a:br>
              <a:rPr lang="en-US" altLang="en-US" sz="1600" dirty="0"/>
            </a:br>
            <a:r>
              <a:rPr lang="en-US" altLang="en-US" sz="1600" b="1" dirty="0">
                <a:cs typeface="Times New Roman" panose="02020603050405020304" pitchFamily="18" charset="0"/>
              </a:rPr>
              <a:t>the needs of the patient come first</a:t>
            </a:r>
            <a:br>
              <a:rPr lang="en-US" altLang="en-US" sz="1600" dirty="0">
                <a:cs typeface="Times New Roman" panose="02020603050405020304" pitchFamily="18" charset="0"/>
              </a:rPr>
            </a:br>
            <a:r>
              <a:rPr lang="en-US" altLang="en-US" sz="1600" dirty="0"/>
              <a:t>and a classic declaration of Mayo Clinic’s </a:t>
            </a:r>
            <a:r>
              <a:rPr lang="en-US" altLang="en-US" sz="1600" b="1" dirty="0"/>
              <a:t>commitment to teamwork</a:t>
            </a:r>
            <a:r>
              <a:rPr lang="en-US" altLang="en-US" sz="1600" dirty="0"/>
              <a:t>.</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12</a:t>
            </a:fld>
            <a:endParaRPr lang="en-US" dirty="0"/>
          </a:p>
        </p:txBody>
      </p:sp>
    </p:spTree>
    <p:extLst>
      <p:ext uri="{BB962C8B-B14F-4D97-AF65-F5344CB8AC3E}">
        <p14:creationId xmlns:p14="http://schemas.microsoft.com/office/powerpoint/2010/main" val="331765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Although the Mayo doctors were initially viewed as unconventional for practicing medicine through this teamwork approach, the benefits of a private group practice were undeniable. </a:t>
            </a:r>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13</a:t>
            </a:fld>
            <a:endParaRPr lang="en-US" dirty="0"/>
          </a:p>
        </p:txBody>
      </p:sp>
    </p:spTree>
    <p:extLst>
      <p:ext uri="{BB962C8B-B14F-4D97-AF65-F5344CB8AC3E}">
        <p14:creationId xmlns:p14="http://schemas.microsoft.com/office/powerpoint/2010/main" val="75698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15</a:t>
            </a:fld>
            <a:endParaRPr lang="en-US" dirty="0"/>
          </a:p>
        </p:txBody>
      </p:sp>
    </p:spTree>
    <p:extLst>
      <p:ext uri="{BB962C8B-B14F-4D97-AF65-F5344CB8AC3E}">
        <p14:creationId xmlns:p14="http://schemas.microsoft.com/office/powerpoint/2010/main" val="2697904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19</a:t>
            </a:fld>
            <a:endParaRPr lang="en-US" dirty="0"/>
          </a:p>
        </p:txBody>
      </p:sp>
    </p:spTree>
    <p:extLst>
      <p:ext uri="{BB962C8B-B14F-4D97-AF65-F5344CB8AC3E}">
        <p14:creationId xmlns:p14="http://schemas.microsoft.com/office/powerpoint/2010/main" val="101814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20</a:t>
            </a:fld>
            <a:endParaRPr lang="en-US" dirty="0"/>
          </a:p>
        </p:txBody>
      </p:sp>
    </p:spTree>
    <p:extLst>
      <p:ext uri="{BB962C8B-B14F-4D97-AF65-F5344CB8AC3E}">
        <p14:creationId xmlns:p14="http://schemas.microsoft.com/office/powerpoint/2010/main" val="3862562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21</a:t>
            </a:fld>
            <a:endParaRPr lang="en-US" dirty="0"/>
          </a:p>
        </p:txBody>
      </p:sp>
    </p:spTree>
    <p:extLst>
      <p:ext uri="{BB962C8B-B14F-4D97-AF65-F5344CB8AC3E}">
        <p14:creationId xmlns:p14="http://schemas.microsoft.com/office/powerpoint/2010/main" val="2835795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138" y="4257675"/>
            <a:ext cx="9998921" cy="685800"/>
          </a:xfrm>
        </p:spPr>
        <p:txBody>
          <a:bodyPr lIns="0" tIns="45720" rIns="0">
            <a:noAutofit/>
          </a:bodyPr>
          <a:lstStyle>
            <a:lvl1pPr marL="0" indent="0" algn="l">
              <a:lnSpc>
                <a:spcPct val="80000"/>
              </a:lnSpc>
              <a:spcBef>
                <a:spcPts val="0"/>
              </a:spcBef>
              <a:buNone/>
              <a:defRPr sz="2400" b="0" cap="all" baseline="0">
                <a:solidFill>
                  <a:schemeClr val="accent1">
                    <a:lumMod val="40000"/>
                    <a:lumOff val="60000"/>
                  </a:schemeClr>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FDEDB3B-7854-41E1-0708-898479D1C1A7}"/>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733880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_Team Intro">
    <p:bg>
      <p:bgPr>
        <a:solidFill>
          <a:schemeClr val="tx1"/>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bg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bg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694"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09990"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1286"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2582"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3879"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1315"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3614"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2582"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2348"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05722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Banner_Large Team Intro">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B30A919-B3BE-C3C5-0071-94EEEDA7E06B}"/>
              </a:ext>
            </a:extLst>
          </p:cNvPr>
          <p:cNvSpPr/>
          <p:nvPr userDrawn="1"/>
        </p:nvSpPr>
        <p:spPr>
          <a:xfrm>
            <a:off x="0" y="2286000"/>
            <a:ext cx="12188825"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tx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4" name="Picture Placeholder 22">
            <a:extLst>
              <a:ext uri="{FF2B5EF4-FFF2-40B4-BE49-F238E27FC236}">
                <a16:creationId xmlns:a16="http://schemas.microsoft.com/office/drawing/2014/main" id="{E7558D24-C3F2-9D09-228B-BB86E32257C9}"/>
              </a:ext>
            </a:extLst>
          </p:cNvPr>
          <p:cNvSpPr>
            <a:spLocks noGrp="1" noChangeAspect="1"/>
          </p:cNvSpPr>
          <p:nvPr>
            <p:ph type="pic" sz="quarter" idx="12"/>
          </p:nvPr>
        </p:nvSpPr>
        <p:spPr>
          <a:xfrm>
            <a:off x="978694"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noChangeAspect="1"/>
          </p:cNvSpPr>
          <p:nvPr>
            <p:ph type="pic" sz="quarter" idx="13"/>
          </p:nvPr>
        </p:nvSpPr>
        <p:spPr>
          <a:xfrm>
            <a:off x="2763731"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noChangeAspect="1"/>
          </p:cNvSpPr>
          <p:nvPr>
            <p:ph type="pic" sz="quarter" idx="15"/>
          </p:nvPr>
        </p:nvSpPr>
        <p:spPr>
          <a:xfrm>
            <a:off x="4548768"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noChangeAspect="1"/>
          </p:cNvSpPr>
          <p:nvPr>
            <p:ph type="pic" sz="quarter" idx="16"/>
          </p:nvPr>
        </p:nvSpPr>
        <p:spPr>
          <a:xfrm>
            <a:off x="8118842"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noChangeAspect="1"/>
          </p:cNvSpPr>
          <p:nvPr>
            <p:ph type="pic" sz="quarter" idx="17"/>
          </p:nvPr>
        </p:nvSpPr>
        <p:spPr>
          <a:xfrm>
            <a:off x="9903879"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2765108"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4413"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8119586"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4549934"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21" name="Picture Placeholder 22">
            <a:extLst>
              <a:ext uri="{FF2B5EF4-FFF2-40B4-BE49-F238E27FC236}">
                <a16:creationId xmlns:a16="http://schemas.microsoft.com/office/drawing/2014/main" id="{DFA63BE9-B947-447E-0508-0687E400AA88}"/>
              </a:ext>
            </a:extLst>
          </p:cNvPr>
          <p:cNvSpPr>
            <a:spLocks noGrp="1" noChangeAspect="1"/>
          </p:cNvSpPr>
          <p:nvPr>
            <p:ph type="pic" sz="quarter" idx="23"/>
          </p:nvPr>
        </p:nvSpPr>
        <p:spPr>
          <a:xfrm>
            <a:off x="6333805"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2" name="Text Placeholder 35">
            <a:extLst>
              <a:ext uri="{FF2B5EF4-FFF2-40B4-BE49-F238E27FC236}">
                <a16:creationId xmlns:a16="http://schemas.microsoft.com/office/drawing/2014/main" id="{B79C7DAB-3087-43E5-7065-070AA3F2E118}"/>
              </a:ext>
            </a:extLst>
          </p:cNvPr>
          <p:cNvSpPr>
            <a:spLocks noGrp="1"/>
          </p:cNvSpPr>
          <p:nvPr>
            <p:ph type="body" sz="quarter" idx="24" hasCustomPrompt="1"/>
          </p:nvPr>
        </p:nvSpPr>
        <p:spPr>
          <a:xfrm>
            <a:off x="6334760"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23" name="Picture Placeholder 22">
            <a:extLst>
              <a:ext uri="{FF2B5EF4-FFF2-40B4-BE49-F238E27FC236}">
                <a16:creationId xmlns:a16="http://schemas.microsoft.com/office/drawing/2014/main" id="{BBDC9E7F-C0FA-C398-99FE-D7318791E637}"/>
              </a:ext>
            </a:extLst>
          </p:cNvPr>
          <p:cNvSpPr>
            <a:spLocks noGrp="1" noChangeAspect="1"/>
          </p:cNvSpPr>
          <p:nvPr>
            <p:ph type="pic" sz="quarter" idx="25"/>
          </p:nvPr>
        </p:nvSpPr>
        <p:spPr>
          <a:xfrm>
            <a:off x="978694"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4" name="Picture Placeholder 22">
            <a:extLst>
              <a:ext uri="{FF2B5EF4-FFF2-40B4-BE49-F238E27FC236}">
                <a16:creationId xmlns:a16="http://schemas.microsoft.com/office/drawing/2014/main" id="{2CE0781B-5C1E-C576-61A9-3BF54028BB28}"/>
              </a:ext>
            </a:extLst>
          </p:cNvPr>
          <p:cNvSpPr>
            <a:spLocks noGrp="1" noChangeAspect="1"/>
          </p:cNvSpPr>
          <p:nvPr>
            <p:ph type="pic" sz="quarter" idx="26"/>
          </p:nvPr>
        </p:nvSpPr>
        <p:spPr>
          <a:xfrm>
            <a:off x="2763731"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5" name="Picture Placeholder 22">
            <a:extLst>
              <a:ext uri="{FF2B5EF4-FFF2-40B4-BE49-F238E27FC236}">
                <a16:creationId xmlns:a16="http://schemas.microsoft.com/office/drawing/2014/main" id="{5EA28F44-715B-6057-A16A-065F2D7D7E3D}"/>
              </a:ext>
            </a:extLst>
          </p:cNvPr>
          <p:cNvSpPr>
            <a:spLocks noGrp="1" noChangeAspect="1"/>
          </p:cNvSpPr>
          <p:nvPr>
            <p:ph type="pic" sz="quarter" idx="27"/>
          </p:nvPr>
        </p:nvSpPr>
        <p:spPr>
          <a:xfrm>
            <a:off x="4548768"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6" name="Picture Placeholder 22">
            <a:extLst>
              <a:ext uri="{FF2B5EF4-FFF2-40B4-BE49-F238E27FC236}">
                <a16:creationId xmlns:a16="http://schemas.microsoft.com/office/drawing/2014/main" id="{EF3E7C86-B59B-E225-678C-AD0CE0339294}"/>
              </a:ext>
            </a:extLst>
          </p:cNvPr>
          <p:cNvSpPr>
            <a:spLocks noGrp="1" noChangeAspect="1"/>
          </p:cNvSpPr>
          <p:nvPr>
            <p:ph type="pic" sz="quarter" idx="28"/>
          </p:nvPr>
        </p:nvSpPr>
        <p:spPr>
          <a:xfrm>
            <a:off x="8118842"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7" name="Picture Placeholder 22">
            <a:extLst>
              <a:ext uri="{FF2B5EF4-FFF2-40B4-BE49-F238E27FC236}">
                <a16:creationId xmlns:a16="http://schemas.microsoft.com/office/drawing/2014/main" id="{7141629A-90BD-31CA-E955-5F79840FC4A4}"/>
              </a:ext>
            </a:extLst>
          </p:cNvPr>
          <p:cNvSpPr>
            <a:spLocks noGrp="1" noChangeAspect="1"/>
          </p:cNvSpPr>
          <p:nvPr>
            <p:ph type="pic" sz="quarter" idx="29"/>
          </p:nvPr>
        </p:nvSpPr>
        <p:spPr>
          <a:xfrm>
            <a:off x="9903879"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8" name="Text Placeholder 35">
            <a:extLst>
              <a:ext uri="{FF2B5EF4-FFF2-40B4-BE49-F238E27FC236}">
                <a16:creationId xmlns:a16="http://schemas.microsoft.com/office/drawing/2014/main" id="{C5C21640-9328-3A55-76AA-33FB78F4480E}"/>
              </a:ext>
            </a:extLst>
          </p:cNvPr>
          <p:cNvSpPr>
            <a:spLocks noGrp="1"/>
          </p:cNvSpPr>
          <p:nvPr>
            <p:ph type="body" sz="quarter" idx="30" hasCustomPrompt="1"/>
          </p:nvPr>
        </p:nvSpPr>
        <p:spPr>
          <a:xfrm>
            <a:off x="2765108"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29" name="Text Placeholder 35">
            <a:extLst>
              <a:ext uri="{FF2B5EF4-FFF2-40B4-BE49-F238E27FC236}">
                <a16:creationId xmlns:a16="http://schemas.microsoft.com/office/drawing/2014/main" id="{09A763C4-FC54-60BD-8DD6-FFC7AF2726F5}"/>
              </a:ext>
            </a:extLst>
          </p:cNvPr>
          <p:cNvSpPr>
            <a:spLocks noGrp="1"/>
          </p:cNvSpPr>
          <p:nvPr>
            <p:ph type="body" sz="quarter" idx="31" hasCustomPrompt="1"/>
          </p:nvPr>
        </p:nvSpPr>
        <p:spPr>
          <a:xfrm>
            <a:off x="9904413"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0" name="Text Placeholder 35">
            <a:extLst>
              <a:ext uri="{FF2B5EF4-FFF2-40B4-BE49-F238E27FC236}">
                <a16:creationId xmlns:a16="http://schemas.microsoft.com/office/drawing/2014/main" id="{1B7AE160-9751-2ACE-23BD-353E26F4E5A5}"/>
              </a:ext>
            </a:extLst>
          </p:cNvPr>
          <p:cNvSpPr>
            <a:spLocks noGrp="1"/>
          </p:cNvSpPr>
          <p:nvPr>
            <p:ph type="body" sz="quarter" idx="32" hasCustomPrompt="1"/>
          </p:nvPr>
        </p:nvSpPr>
        <p:spPr>
          <a:xfrm>
            <a:off x="8119586"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1" name="Text Placeholder 35">
            <a:extLst>
              <a:ext uri="{FF2B5EF4-FFF2-40B4-BE49-F238E27FC236}">
                <a16:creationId xmlns:a16="http://schemas.microsoft.com/office/drawing/2014/main" id="{B568F1D1-E730-0C2F-4BAA-278D07519604}"/>
              </a:ext>
            </a:extLst>
          </p:cNvPr>
          <p:cNvSpPr>
            <a:spLocks noGrp="1"/>
          </p:cNvSpPr>
          <p:nvPr>
            <p:ph type="body" sz="quarter" idx="33" hasCustomPrompt="1"/>
          </p:nvPr>
        </p:nvSpPr>
        <p:spPr>
          <a:xfrm>
            <a:off x="4549934"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2" name="Text Placeholder 35">
            <a:extLst>
              <a:ext uri="{FF2B5EF4-FFF2-40B4-BE49-F238E27FC236}">
                <a16:creationId xmlns:a16="http://schemas.microsoft.com/office/drawing/2014/main" id="{B65C61D6-83D5-1437-9BED-CEAC352C7102}"/>
              </a:ext>
            </a:extLst>
          </p:cNvPr>
          <p:cNvSpPr>
            <a:spLocks noGrp="1"/>
          </p:cNvSpPr>
          <p:nvPr>
            <p:ph type="body" sz="quarter" idx="34" hasCustomPrompt="1"/>
          </p:nvPr>
        </p:nvSpPr>
        <p:spPr>
          <a:xfrm>
            <a:off x="980282"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3" name="Picture Placeholder 22">
            <a:extLst>
              <a:ext uri="{FF2B5EF4-FFF2-40B4-BE49-F238E27FC236}">
                <a16:creationId xmlns:a16="http://schemas.microsoft.com/office/drawing/2014/main" id="{16A65C0F-BE78-F7EB-87D3-AE1C478B928E}"/>
              </a:ext>
            </a:extLst>
          </p:cNvPr>
          <p:cNvSpPr>
            <a:spLocks noGrp="1" noChangeAspect="1"/>
          </p:cNvSpPr>
          <p:nvPr>
            <p:ph type="pic" sz="quarter" idx="35"/>
          </p:nvPr>
        </p:nvSpPr>
        <p:spPr>
          <a:xfrm>
            <a:off x="6333805"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4" name="Text Placeholder 35">
            <a:extLst>
              <a:ext uri="{FF2B5EF4-FFF2-40B4-BE49-F238E27FC236}">
                <a16:creationId xmlns:a16="http://schemas.microsoft.com/office/drawing/2014/main" id="{718A0E10-3CF5-52C4-A360-41AE10022CD1}"/>
              </a:ext>
            </a:extLst>
          </p:cNvPr>
          <p:cNvSpPr>
            <a:spLocks noGrp="1"/>
          </p:cNvSpPr>
          <p:nvPr>
            <p:ph type="body" sz="quarter" idx="36" hasCustomPrompt="1"/>
          </p:nvPr>
        </p:nvSpPr>
        <p:spPr>
          <a:xfrm>
            <a:off x="6334760"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200975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_Large Team Intro">
    <p:bg>
      <p:bgPr>
        <a:solidFill>
          <a:schemeClr val="bg2"/>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tx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D9A83689-69FC-49C3-AE01-B63256ED092A}" type="datetimeyyyy">
              <a:rPr lang="en-US" sz="700" smtClean="0">
                <a:solidFill>
                  <a:schemeClr val="tx2"/>
                </a:solidFill>
              </a:rPr>
              <a:t>2025</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
        <p:nvSpPr>
          <p:cNvPr id="7" name="Picture Placeholder 22">
            <a:extLst>
              <a:ext uri="{FF2B5EF4-FFF2-40B4-BE49-F238E27FC236}">
                <a16:creationId xmlns:a16="http://schemas.microsoft.com/office/drawing/2014/main" id="{E03A4154-A1EC-BD03-17C0-115226616046}"/>
              </a:ext>
            </a:extLst>
          </p:cNvPr>
          <p:cNvSpPr>
            <a:spLocks noGrp="1" noChangeAspect="1"/>
          </p:cNvSpPr>
          <p:nvPr>
            <p:ph type="pic" sz="quarter" idx="12"/>
          </p:nvPr>
        </p:nvSpPr>
        <p:spPr>
          <a:xfrm>
            <a:off x="978694"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9" name="Picture Placeholder 22">
            <a:extLst>
              <a:ext uri="{FF2B5EF4-FFF2-40B4-BE49-F238E27FC236}">
                <a16:creationId xmlns:a16="http://schemas.microsoft.com/office/drawing/2014/main" id="{6096C9B8-F926-FE5D-34C5-49BD8CA72BF5}"/>
              </a:ext>
            </a:extLst>
          </p:cNvPr>
          <p:cNvSpPr>
            <a:spLocks noGrp="1" noChangeAspect="1"/>
          </p:cNvSpPr>
          <p:nvPr>
            <p:ph type="pic" sz="quarter" idx="13"/>
          </p:nvPr>
        </p:nvSpPr>
        <p:spPr>
          <a:xfrm>
            <a:off x="2763731"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0" name="Picture Placeholder 22">
            <a:extLst>
              <a:ext uri="{FF2B5EF4-FFF2-40B4-BE49-F238E27FC236}">
                <a16:creationId xmlns:a16="http://schemas.microsoft.com/office/drawing/2014/main" id="{D9AD9E50-67F9-1803-826D-40AB4A3A9700}"/>
              </a:ext>
            </a:extLst>
          </p:cNvPr>
          <p:cNvSpPr>
            <a:spLocks noGrp="1" noChangeAspect="1"/>
          </p:cNvSpPr>
          <p:nvPr>
            <p:ph type="pic" sz="quarter" idx="15"/>
          </p:nvPr>
        </p:nvSpPr>
        <p:spPr>
          <a:xfrm>
            <a:off x="4548768"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5" name="Picture Placeholder 22">
            <a:extLst>
              <a:ext uri="{FF2B5EF4-FFF2-40B4-BE49-F238E27FC236}">
                <a16:creationId xmlns:a16="http://schemas.microsoft.com/office/drawing/2014/main" id="{6F5639B4-4656-EFF1-ACFF-E0D6645233A1}"/>
              </a:ext>
            </a:extLst>
          </p:cNvPr>
          <p:cNvSpPr>
            <a:spLocks noGrp="1" noChangeAspect="1"/>
          </p:cNvSpPr>
          <p:nvPr>
            <p:ph type="pic" sz="quarter" idx="16"/>
          </p:nvPr>
        </p:nvSpPr>
        <p:spPr>
          <a:xfrm>
            <a:off x="8118842"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6" name="Picture Placeholder 22">
            <a:extLst>
              <a:ext uri="{FF2B5EF4-FFF2-40B4-BE49-F238E27FC236}">
                <a16:creationId xmlns:a16="http://schemas.microsoft.com/office/drawing/2014/main" id="{F55AED64-DA6A-8339-B778-417CD234A139}"/>
              </a:ext>
            </a:extLst>
          </p:cNvPr>
          <p:cNvSpPr>
            <a:spLocks noGrp="1" noChangeAspect="1"/>
          </p:cNvSpPr>
          <p:nvPr>
            <p:ph type="pic" sz="quarter" idx="17"/>
          </p:nvPr>
        </p:nvSpPr>
        <p:spPr>
          <a:xfrm>
            <a:off x="9903879"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7" name="Text Placeholder 35">
            <a:extLst>
              <a:ext uri="{FF2B5EF4-FFF2-40B4-BE49-F238E27FC236}">
                <a16:creationId xmlns:a16="http://schemas.microsoft.com/office/drawing/2014/main" id="{416BE438-B61F-2BC2-FC76-2E74FD4FD11F}"/>
              </a:ext>
            </a:extLst>
          </p:cNvPr>
          <p:cNvSpPr>
            <a:spLocks noGrp="1"/>
          </p:cNvSpPr>
          <p:nvPr>
            <p:ph type="body" sz="quarter" idx="18" hasCustomPrompt="1"/>
          </p:nvPr>
        </p:nvSpPr>
        <p:spPr>
          <a:xfrm>
            <a:off x="2765108"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8" name="Text Placeholder 35">
            <a:extLst>
              <a:ext uri="{FF2B5EF4-FFF2-40B4-BE49-F238E27FC236}">
                <a16:creationId xmlns:a16="http://schemas.microsoft.com/office/drawing/2014/main" id="{1718C8B2-06DD-026C-F813-9412B6C442AA}"/>
              </a:ext>
            </a:extLst>
          </p:cNvPr>
          <p:cNvSpPr>
            <a:spLocks noGrp="1"/>
          </p:cNvSpPr>
          <p:nvPr>
            <p:ph type="body" sz="quarter" idx="19" hasCustomPrompt="1"/>
          </p:nvPr>
        </p:nvSpPr>
        <p:spPr>
          <a:xfrm>
            <a:off x="9904413"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9" name="Text Placeholder 35">
            <a:extLst>
              <a:ext uri="{FF2B5EF4-FFF2-40B4-BE49-F238E27FC236}">
                <a16:creationId xmlns:a16="http://schemas.microsoft.com/office/drawing/2014/main" id="{FFC85773-B9B4-EBD6-917E-72194F44FAA3}"/>
              </a:ext>
            </a:extLst>
          </p:cNvPr>
          <p:cNvSpPr>
            <a:spLocks noGrp="1"/>
          </p:cNvSpPr>
          <p:nvPr>
            <p:ph type="body" sz="quarter" idx="20" hasCustomPrompt="1"/>
          </p:nvPr>
        </p:nvSpPr>
        <p:spPr>
          <a:xfrm>
            <a:off x="8119586"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0" name="Text Placeholder 35">
            <a:extLst>
              <a:ext uri="{FF2B5EF4-FFF2-40B4-BE49-F238E27FC236}">
                <a16:creationId xmlns:a16="http://schemas.microsoft.com/office/drawing/2014/main" id="{B58636B3-BDB5-D546-45BB-E6DF87D19B63}"/>
              </a:ext>
            </a:extLst>
          </p:cNvPr>
          <p:cNvSpPr>
            <a:spLocks noGrp="1"/>
          </p:cNvSpPr>
          <p:nvPr>
            <p:ph type="body" sz="quarter" idx="21" hasCustomPrompt="1"/>
          </p:nvPr>
        </p:nvSpPr>
        <p:spPr>
          <a:xfrm>
            <a:off x="4549934"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1" name="Text Placeholder 35">
            <a:extLst>
              <a:ext uri="{FF2B5EF4-FFF2-40B4-BE49-F238E27FC236}">
                <a16:creationId xmlns:a16="http://schemas.microsoft.com/office/drawing/2014/main" id="{AF07145E-F4F7-436A-B5F3-A889F17CCAD3}"/>
              </a:ext>
            </a:extLst>
          </p:cNvPr>
          <p:cNvSpPr>
            <a:spLocks noGrp="1"/>
          </p:cNvSpPr>
          <p:nvPr>
            <p:ph type="body" sz="quarter" idx="22" hasCustomPrompt="1"/>
          </p:nvPr>
        </p:nvSpPr>
        <p:spPr>
          <a:xfrm>
            <a:off x="980282"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2" name="Picture Placeholder 22">
            <a:extLst>
              <a:ext uri="{FF2B5EF4-FFF2-40B4-BE49-F238E27FC236}">
                <a16:creationId xmlns:a16="http://schemas.microsoft.com/office/drawing/2014/main" id="{B86C10AC-8E41-72DF-0C13-96BFB1192D27}"/>
              </a:ext>
            </a:extLst>
          </p:cNvPr>
          <p:cNvSpPr>
            <a:spLocks noGrp="1" noChangeAspect="1"/>
          </p:cNvSpPr>
          <p:nvPr>
            <p:ph type="pic" sz="quarter" idx="23"/>
          </p:nvPr>
        </p:nvSpPr>
        <p:spPr>
          <a:xfrm>
            <a:off x="6333805"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3" name="Text Placeholder 35">
            <a:extLst>
              <a:ext uri="{FF2B5EF4-FFF2-40B4-BE49-F238E27FC236}">
                <a16:creationId xmlns:a16="http://schemas.microsoft.com/office/drawing/2014/main" id="{3663DB5A-6460-CE1E-32CB-EE35E75E5144}"/>
              </a:ext>
            </a:extLst>
          </p:cNvPr>
          <p:cNvSpPr>
            <a:spLocks noGrp="1"/>
          </p:cNvSpPr>
          <p:nvPr>
            <p:ph type="body" sz="quarter" idx="24" hasCustomPrompt="1"/>
          </p:nvPr>
        </p:nvSpPr>
        <p:spPr>
          <a:xfrm>
            <a:off x="6334760"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4" name="Picture Placeholder 22">
            <a:extLst>
              <a:ext uri="{FF2B5EF4-FFF2-40B4-BE49-F238E27FC236}">
                <a16:creationId xmlns:a16="http://schemas.microsoft.com/office/drawing/2014/main" id="{D0E2F85F-CA0E-0EFB-985F-9985EE89042A}"/>
              </a:ext>
            </a:extLst>
          </p:cNvPr>
          <p:cNvSpPr>
            <a:spLocks noGrp="1" noChangeAspect="1"/>
          </p:cNvSpPr>
          <p:nvPr>
            <p:ph type="pic" sz="quarter" idx="25"/>
          </p:nvPr>
        </p:nvSpPr>
        <p:spPr>
          <a:xfrm>
            <a:off x="978694"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22">
            <a:extLst>
              <a:ext uri="{FF2B5EF4-FFF2-40B4-BE49-F238E27FC236}">
                <a16:creationId xmlns:a16="http://schemas.microsoft.com/office/drawing/2014/main" id="{AE9110EE-A0D8-8E05-4714-256413B5D186}"/>
              </a:ext>
            </a:extLst>
          </p:cNvPr>
          <p:cNvSpPr>
            <a:spLocks noGrp="1" noChangeAspect="1"/>
          </p:cNvSpPr>
          <p:nvPr>
            <p:ph type="pic" sz="quarter" idx="26"/>
          </p:nvPr>
        </p:nvSpPr>
        <p:spPr>
          <a:xfrm>
            <a:off x="2763731"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22">
            <a:extLst>
              <a:ext uri="{FF2B5EF4-FFF2-40B4-BE49-F238E27FC236}">
                <a16:creationId xmlns:a16="http://schemas.microsoft.com/office/drawing/2014/main" id="{09BF1A41-360D-4333-4297-303B5B792AD1}"/>
              </a:ext>
            </a:extLst>
          </p:cNvPr>
          <p:cNvSpPr>
            <a:spLocks noGrp="1" noChangeAspect="1"/>
          </p:cNvSpPr>
          <p:nvPr>
            <p:ph type="pic" sz="quarter" idx="27"/>
          </p:nvPr>
        </p:nvSpPr>
        <p:spPr>
          <a:xfrm>
            <a:off x="4548768"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7" name="Picture Placeholder 22">
            <a:extLst>
              <a:ext uri="{FF2B5EF4-FFF2-40B4-BE49-F238E27FC236}">
                <a16:creationId xmlns:a16="http://schemas.microsoft.com/office/drawing/2014/main" id="{9A657E46-4CE6-9A1D-CB7D-5B1661FC9472}"/>
              </a:ext>
            </a:extLst>
          </p:cNvPr>
          <p:cNvSpPr>
            <a:spLocks noGrp="1" noChangeAspect="1"/>
          </p:cNvSpPr>
          <p:nvPr>
            <p:ph type="pic" sz="quarter" idx="28"/>
          </p:nvPr>
        </p:nvSpPr>
        <p:spPr>
          <a:xfrm>
            <a:off x="8118842"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8" name="Picture Placeholder 22">
            <a:extLst>
              <a:ext uri="{FF2B5EF4-FFF2-40B4-BE49-F238E27FC236}">
                <a16:creationId xmlns:a16="http://schemas.microsoft.com/office/drawing/2014/main" id="{211623EB-574A-EEE0-399C-F3388A781F65}"/>
              </a:ext>
            </a:extLst>
          </p:cNvPr>
          <p:cNvSpPr>
            <a:spLocks noGrp="1" noChangeAspect="1"/>
          </p:cNvSpPr>
          <p:nvPr>
            <p:ph type="pic" sz="quarter" idx="29"/>
          </p:nvPr>
        </p:nvSpPr>
        <p:spPr>
          <a:xfrm>
            <a:off x="9903879"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9" name="Text Placeholder 35">
            <a:extLst>
              <a:ext uri="{FF2B5EF4-FFF2-40B4-BE49-F238E27FC236}">
                <a16:creationId xmlns:a16="http://schemas.microsoft.com/office/drawing/2014/main" id="{A67EB585-53CD-EC5F-3AF9-BF79B5017102}"/>
              </a:ext>
            </a:extLst>
          </p:cNvPr>
          <p:cNvSpPr>
            <a:spLocks noGrp="1"/>
          </p:cNvSpPr>
          <p:nvPr>
            <p:ph type="body" sz="quarter" idx="30" hasCustomPrompt="1"/>
          </p:nvPr>
        </p:nvSpPr>
        <p:spPr>
          <a:xfrm>
            <a:off x="2765108"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0" name="Text Placeholder 35">
            <a:extLst>
              <a:ext uri="{FF2B5EF4-FFF2-40B4-BE49-F238E27FC236}">
                <a16:creationId xmlns:a16="http://schemas.microsoft.com/office/drawing/2014/main" id="{7E8902CD-83D0-98B2-8EB7-06ABB2FB29C7}"/>
              </a:ext>
            </a:extLst>
          </p:cNvPr>
          <p:cNvSpPr>
            <a:spLocks noGrp="1"/>
          </p:cNvSpPr>
          <p:nvPr>
            <p:ph type="body" sz="quarter" idx="31" hasCustomPrompt="1"/>
          </p:nvPr>
        </p:nvSpPr>
        <p:spPr>
          <a:xfrm>
            <a:off x="9904413"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1" name="Text Placeholder 35">
            <a:extLst>
              <a:ext uri="{FF2B5EF4-FFF2-40B4-BE49-F238E27FC236}">
                <a16:creationId xmlns:a16="http://schemas.microsoft.com/office/drawing/2014/main" id="{0222283B-C6B5-01A4-94A1-DD09D75796C1}"/>
              </a:ext>
            </a:extLst>
          </p:cNvPr>
          <p:cNvSpPr>
            <a:spLocks noGrp="1"/>
          </p:cNvSpPr>
          <p:nvPr>
            <p:ph type="body" sz="quarter" idx="32" hasCustomPrompt="1"/>
          </p:nvPr>
        </p:nvSpPr>
        <p:spPr>
          <a:xfrm>
            <a:off x="8119586"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2" name="Text Placeholder 35">
            <a:extLst>
              <a:ext uri="{FF2B5EF4-FFF2-40B4-BE49-F238E27FC236}">
                <a16:creationId xmlns:a16="http://schemas.microsoft.com/office/drawing/2014/main" id="{DC414C6C-0815-819B-7B12-A0E837CC9983}"/>
              </a:ext>
            </a:extLst>
          </p:cNvPr>
          <p:cNvSpPr>
            <a:spLocks noGrp="1"/>
          </p:cNvSpPr>
          <p:nvPr>
            <p:ph type="body" sz="quarter" idx="33" hasCustomPrompt="1"/>
          </p:nvPr>
        </p:nvSpPr>
        <p:spPr>
          <a:xfrm>
            <a:off x="4549934"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3" name="Text Placeholder 35">
            <a:extLst>
              <a:ext uri="{FF2B5EF4-FFF2-40B4-BE49-F238E27FC236}">
                <a16:creationId xmlns:a16="http://schemas.microsoft.com/office/drawing/2014/main" id="{12A13BFD-511E-6272-662C-FB4EE4658367}"/>
              </a:ext>
            </a:extLst>
          </p:cNvPr>
          <p:cNvSpPr>
            <a:spLocks noGrp="1"/>
          </p:cNvSpPr>
          <p:nvPr>
            <p:ph type="body" sz="quarter" idx="34" hasCustomPrompt="1"/>
          </p:nvPr>
        </p:nvSpPr>
        <p:spPr>
          <a:xfrm>
            <a:off x="980282"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4" name="Picture Placeholder 22">
            <a:extLst>
              <a:ext uri="{FF2B5EF4-FFF2-40B4-BE49-F238E27FC236}">
                <a16:creationId xmlns:a16="http://schemas.microsoft.com/office/drawing/2014/main" id="{9DF4B2AF-8CF5-2250-11CE-90266F2CAC56}"/>
              </a:ext>
            </a:extLst>
          </p:cNvPr>
          <p:cNvSpPr>
            <a:spLocks noGrp="1" noChangeAspect="1"/>
          </p:cNvSpPr>
          <p:nvPr>
            <p:ph type="pic" sz="quarter" idx="35"/>
          </p:nvPr>
        </p:nvSpPr>
        <p:spPr>
          <a:xfrm>
            <a:off x="6333805"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55" name="Text Placeholder 35">
            <a:extLst>
              <a:ext uri="{FF2B5EF4-FFF2-40B4-BE49-F238E27FC236}">
                <a16:creationId xmlns:a16="http://schemas.microsoft.com/office/drawing/2014/main" id="{BCB63897-9C12-8CB4-A248-21C0D70889E4}"/>
              </a:ext>
            </a:extLst>
          </p:cNvPr>
          <p:cNvSpPr>
            <a:spLocks noGrp="1"/>
          </p:cNvSpPr>
          <p:nvPr>
            <p:ph type="body" sz="quarter" idx="36" hasCustomPrompt="1"/>
          </p:nvPr>
        </p:nvSpPr>
        <p:spPr>
          <a:xfrm>
            <a:off x="6334760"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2232751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_Large Team Intro">
    <p:bg>
      <p:bgPr>
        <a:solidFill>
          <a:schemeClr val="tx1"/>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bg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bg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7" name="Picture Placeholder 22">
            <a:extLst>
              <a:ext uri="{FF2B5EF4-FFF2-40B4-BE49-F238E27FC236}">
                <a16:creationId xmlns:a16="http://schemas.microsoft.com/office/drawing/2014/main" id="{E03A4154-A1EC-BD03-17C0-115226616046}"/>
              </a:ext>
            </a:extLst>
          </p:cNvPr>
          <p:cNvSpPr>
            <a:spLocks noGrp="1" noChangeAspect="1"/>
          </p:cNvSpPr>
          <p:nvPr>
            <p:ph type="pic" sz="quarter" idx="12"/>
          </p:nvPr>
        </p:nvSpPr>
        <p:spPr>
          <a:xfrm>
            <a:off x="978694"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9" name="Picture Placeholder 22">
            <a:extLst>
              <a:ext uri="{FF2B5EF4-FFF2-40B4-BE49-F238E27FC236}">
                <a16:creationId xmlns:a16="http://schemas.microsoft.com/office/drawing/2014/main" id="{6096C9B8-F926-FE5D-34C5-49BD8CA72BF5}"/>
              </a:ext>
            </a:extLst>
          </p:cNvPr>
          <p:cNvSpPr>
            <a:spLocks noGrp="1" noChangeAspect="1"/>
          </p:cNvSpPr>
          <p:nvPr>
            <p:ph type="pic" sz="quarter" idx="13"/>
          </p:nvPr>
        </p:nvSpPr>
        <p:spPr>
          <a:xfrm>
            <a:off x="2763731"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0" name="Picture Placeholder 22">
            <a:extLst>
              <a:ext uri="{FF2B5EF4-FFF2-40B4-BE49-F238E27FC236}">
                <a16:creationId xmlns:a16="http://schemas.microsoft.com/office/drawing/2014/main" id="{D9AD9E50-67F9-1803-826D-40AB4A3A9700}"/>
              </a:ext>
            </a:extLst>
          </p:cNvPr>
          <p:cNvSpPr>
            <a:spLocks noGrp="1" noChangeAspect="1"/>
          </p:cNvSpPr>
          <p:nvPr>
            <p:ph type="pic" sz="quarter" idx="15"/>
          </p:nvPr>
        </p:nvSpPr>
        <p:spPr>
          <a:xfrm>
            <a:off x="4548768"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5" name="Picture Placeholder 22">
            <a:extLst>
              <a:ext uri="{FF2B5EF4-FFF2-40B4-BE49-F238E27FC236}">
                <a16:creationId xmlns:a16="http://schemas.microsoft.com/office/drawing/2014/main" id="{6F5639B4-4656-EFF1-ACFF-E0D6645233A1}"/>
              </a:ext>
            </a:extLst>
          </p:cNvPr>
          <p:cNvSpPr>
            <a:spLocks noGrp="1" noChangeAspect="1"/>
          </p:cNvSpPr>
          <p:nvPr>
            <p:ph type="pic" sz="quarter" idx="16"/>
          </p:nvPr>
        </p:nvSpPr>
        <p:spPr>
          <a:xfrm>
            <a:off x="8118842"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6" name="Picture Placeholder 22">
            <a:extLst>
              <a:ext uri="{FF2B5EF4-FFF2-40B4-BE49-F238E27FC236}">
                <a16:creationId xmlns:a16="http://schemas.microsoft.com/office/drawing/2014/main" id="{F55AED64-DA6A-8339-B778-417CD234A139}"/>
              </a:ext>
            </a:extLst>
          </p:cNvPr>
          <p:cNvSpPr>
            <a:spLocks noGrp="1" noChangeAspect="1"/>
          </p:cNvSpPr>
          <p:nvPr>
            <p:ph type="pic" sz="quarter" idx="17"/>
          </p:nvPr>
        </p:nvSpPr>
        <p:spPr>
          <a:xfrm>
            <a:off x="9903879"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7" name="Text Placeholder 35">
            <a:extLst>
              <a:ext uri="{FF2B5EF4-FFF2-40B4-BE49-F238E27FC236}">
                <a16:creationId xmlns:a16="http://schemas.microsoft.com/office/drawing/2014/main" id="{416BE438-B61F-2BC2-FC76-2E74FD4FD11F}"/>
              </a:ext>
            </a:extLst>
          </p:cNvPr>
          <p:cNvSpPr>
            <a:spLocks noGrp="1"/>
          </p:cNvSpPr>
          <p:nvPr>
            <p:ph type="body" sz="quarter" idx="18" hasCustomPrompt="1"/>
          </p:nvPr>
        </p:nvSpPr>
        <p:spPr>
          <a:xfrm>
            <a:off x="2765108"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8" name="Text Placeholder 35">
            <a:extLst>
              <a:ext uri="{FF2B5EF4-FFF2-40B4-BE49-F238E27FC236}">
                <a16:creationId xmlns:a16="http://schemas.microsoft.com/office/drawing/2014/main" id="{1718C8B2-06DD-026C-F813-9412B6C442AA}"/>
              </a:ext>
            </a:extLst>
          </p:cNvPr>
          <p:cNvSpPr>
            <a:spLocks noGrp="1"/>
          </p:cNvSpPr>
          <p:nvPr>
            <p:ph type="body" sz="quarter" idx="19" hasCustomPrompt="1"/>
          </p:nvPr>
        </p:nvSpPr>
        <p:spPr>
          <a:xfrm>
            <a:off x="9904413"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9" name="Text Placeholder 35">
            <a:extLst>
              <a:ext uri="{FF2B5EF4-FFF2-40B4-BE49-F238E27FC236}">
                <a16:creationId xmlns:a16="http://schemas.microsoft.com/office/drawing/2014/main" id="{FFC85773-B9B4-EBD6-917E-72194F44FAA3}"/>
              </a:ext>
            </a:extLst>
          </p:cNvPr>
          <p:cNvSpPr>
            <a:spLocks noGrp="1"/>
          </p:cNvSpPr>
          <p:nvPr>
            <p:ph type="body" sz="quarter" idx="20" hasCustomPrompt="1"/>
          </p:nvPr>
        </p:nvSpPr>
        <p:spPr>
          <a:xfrm>
            <a:off x="8119586"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0" name="Text Placeholder 35">
            <a:extLst>
              <a:ext uri="{FF2B5EF4-FFF2-40B4-BE49-F238E27FC236}">
                <a16:creationId xmlns:a16="http://schemas.microsoft.com/office/drawing/2014/main" id="{B58636B3-BDB5-D546-45BB-E6DF87D19B63}"/>
              </a:ext>
            </a:extLst>
          </p:cNvPr>
          <p:cNvSpPr>
            <a:spLocks noGrp="1"/>
          </p:cNvSpPr>
          <p:nvPr>
            <p:ph type="body" sz="quarter" idx="21" hasCustomPrompt="1"/>
          </p:nvPr>
        </p:nvSpPr>
        <p:spPr>
          <a:xfrm>
            <a:off x="4549934"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1" name="Text Placeholder 35">
            <a:extLst>
              <a:ext uri="{FF2B5EF4-FFF2-40B4-BE49-F238E27FC236}">
                <a16:creationId xmlns:a16="http://schemas.microsoft.com/office/drawing/2014/main" id="{AF07145E-F4F7-436A-B5F3-A889F17CCAD3}"/>
              </a:ext>
            </a:extLst>
          </p:cNvPr>
          <p:cNvSpPr>
            <a:spLocks noGrp="1"/>
          </p:cNvSpPr>
          <p:nvPr>
            <p:ph type="body" sz="quarter" idx="22" hasCustomPrompt="1"/>
          </p:nvPr>
        </p:nvSpPr>
        <p:spPr>
          <a:xfrm>
            <a:off x="980282"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2" name="Picture Placeholder 22">
            <a:extLst>
              <a:ext uri="{FF2B5EF4-FFF2-40B4-BE49-F238E27FC236}">
                <a16:creationId xmlns:a16="http://schemas.microsoft.com/office/drawing/2014/main" id="{B86C10AC-8E41-72DF-0C13-96BFB1192D27}"/>
              </a:ext>
            </a:extLst>
          </p:cNvPr>
          <p:cNvSpPr>
            <a:spLocks noGrp="1" noChangeAspect="1"/>
          </p:cNvSpPr>
          <p:nvPr>
            <p:ph type="pic" sz="quarter" idx="23"/>
          </p:nvPr>
        </p:nvSpPr>
        <p:spPr>
          <a:xfrm>
            <a:off x="6333805"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3" name="Text Placeholder 35">
            <a:extLst>
              <a:ext uri="{FF2B5EF4-FFF2-40B4-BE49-F238E27FC236}">
                <a16:creationId xmlns:a16="http://schemas.microsoft.com/office/drawing/2014/main" id="{3663DB5A-6460-CE1E-32CB-EE35E75E5144}"/>
              </a:ext>
            </a:extLst>
          </p:cNvPr>
          <p:cNvSpPr>
            <a:spLocks noGrp="1"/>
          </p:cNvSpPr>
          <p:nvPr>
            <p:ph type="body" sz="quarter" idx="24" hasCustomPrompt="1"/>
          </p:nvPr>
        </p:nvSpPr>
        <p:spPr>
          <a:xfrm>
            <a:off x="6334760"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4" name="Picture Placeholder 22">
            <a:extLst>
              <a:ext uri="{FF2B5EF4-FFF2-40B4-BE49-F238E27FC236}">
                <a16:creationId xmlns:a16="http://schemas.microsoft.com/office/drawing/2014/main" id="{D0E2F85F-CA0E-0EFB-985F-9985EE89042A}"/>
              </a:ext>
            </a:extLst>
          </p:cNvPr>
          <p:cNvSpPr>
            <a:spLocks noGrp="1" noChangeAspect="1"/>
          </p:cNvSpPr>
          <p:nvPr>
            <p:ph type="pic" sz="quarter" idx="25"/>
          </p:nvPr>
        </p:nvSpPr>
        <p:spPr>
          <a:xfrm>
            <a:off x="978694"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22">
            <a:extLst>
              <a:ext uri="{FF2B5EF4-FFF2-40B4-BE49-F238E27FC236}">
                <a16:creationId xmlns:a16="http://schemas.microsoft.com/office/drawing/2014/main" id="{AE9110EE-A0D8-8E05-4714-256413B5D186}"/>
              </a:ext>
            </a:extLst>
          </p:cNvPr>
          <p:cNvSpPr>
            <a:spLocks noGrp="1" noChangeAspect="1"/>
          </p:cNvSpPr>
          <p:nvPr>
            <p:ph type="pic" sz="quarter" idx="26"/>
          </p:nvPr>
        </p:nvSpPr>
        <p:spPr>
          <a:xfrm>
            <a:off x="2763731"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22">
            <a:extLst>
              <a:ext uri="{FF2B5EF4-FFF2-40B4-BE49-F238E27FC236}">
                <a16:creationId xmlns:a16="http://schemas.microsoft.com/office/drawing/2014/main" id="{09BF1A41-360D-4333-4297-303B5B792AD1}"/>
              </a:ext>
            </a:extLst>
          </p:cNvPr>
          <p:cNvSpPr>
            <a:spLocks noGrp="1" noChangeAspect="1"/>
          </p:cNvSpPr>
          <p:nvPr>
            <p:ph type="pic" sz="quarter" idx="27"/>
          </p:nvPr>
        </p:nvSpPr>
        <p:spPr>
          <a:xfrm>
            <a:off x="4548768"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7" name="Picture Placeholder 22">
            <a:extLst>
              <a:ext uri="{FF2B5EF4-FFF2-40B4-BE49-F238E27FC236}">
                <a16:creationId xmlns:a16="http://schemas.microsoft.com/office/drawing/2014/main" id="{9A657E46-4CE6-9A1D-CB7D-5B1661FC9472}"/>
              </a:ext>
            </a:extLst>
          </p:cNvPr>
          <p:cNvSpPr>
            <a:spLocks noGrp="1" noChangeAspect="1"/>
          </p:cNvSpPr>
          <p:nvPr>
            <p:ph type="pic" sz="quarter" idx="28"/>
          </p:nvPr>
        </p:nvSpPr>
        <p:spPr>
          <a:xfrm>
            <a:off x="8118842"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8" name="Picture Placeholder 22">
            <a:extLst>
              <a:ext uri="{FF2B5EF4-FFF2-40B4-BE49-F238E27FC236}">
                <a16:creationId xmlns:a16="http://schemas.microsoft.com/office/drawing/2014/main" id="{211623EB-574A-EEE0-399C-F3388A781F65}"/>
              </a:ext>
            </a:extLst>
          </p:cNvPr>
          <p:cNvSpPr>
            <a:spLocks noGrp="1" noChangeAspect="1"/>
          </p:cNvSpPr>
          <p:nvPr>
            <p:ph type="pic" sz="quarter" idx="29"/>
          </p:nvPr>
        </p:nvSpPr>
        <p:spPr>
          <a:xfrm>
            <a:off x="9903879"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9" name="Text Placeholder 35">
            <a:extLst>
              <a:ext uri="{FF2B5EF4-FFF2-40B4-BE49-F238E27FC236}">
                <a16:creationId xmlns:a16="http://schemas.microsoft.com/office/drawing/2014/main" id="{A67EB585-53CD-EC5F-3AF9-BF79B5017102}"/>
              </a:ext>
            </a:extLst>
          </p:cNvPr>
          <p:cNvSpPr>
            <a:spLocks noGrp="1"/>
          </p:cNvSpPr>
          <p:nvPr>
            <p:ph type="body" sz="quarter" idx="30" hasCustomPrompt="1"/>
          </p:nvPr>
        </p:nvSpPr>
        <p:spPr>
          <a:xfrm>
            <a:off x="2765108"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0" name="Text Placeholder 35">
            <a:extLst>
              <a:ext uri="{FF2B5EF4-FFF2-40B4-BE49-F238E27FC236}">
                <a16:creationId xmlns:a16="http://schemas.microsoft.com/office/drawing/2014/main" id="{7E8902CD-83D0-98B2-8EB7-06ABB2FB29C7}"/>
              </a:ext>
            </a:extLst>
          </p:cNvPr>
          <p:cNvSpPr>
            <a:spLocks noGrp="1"/>
          </p:cNvSpPr>
          <p:nvPr>
            <p:ph type="body" sz="quarter" idx="31" hasCustomPrompt="1"/>
          </p:nvPr>
        </p:nvSpPr>
        <p:spPr>
          <a:xfrm>
            <a:off x="9904413"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1" name="Text Placeholder 35">
            <a:extLst>
              <a:ext uri="{FF2B5EF4-FFF2-40B4-BE49-F238E27FC236}">
                <a16:creationId xmlns:a16="http://schemas.microsoft.com/office/drawing/2014/main" id="{0222283B-C6B5-01A4-94A1-DD09D75796C1}"/>
              </a:ext>
            </a:extLst>
          </p:cNvPr>
          <p:cNvSpPr>
            <a:spLocks noGrp="1"/>
          </p:cNvSpPr>
          <p:nvPr>
            <p:ph type="body" sz="quarter" idx="32" hasCustomPrompt="1"/>
          </p:nvPr>
        </p:nvSpPr>
        <p:spPr>
          <a:xfrm>
            <a:off x="8119586"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2" name="Text Placeholder 35">
            <a:extLst>
              <a:ext uri="{FF2B5EF4-FFF2-40B4-BE49-F238E27FC236}">
                <a16:creationId xmlns:a16="http://schemas.microsoft.com/office/drawing/2014/main" id="{DC414C6C-0815-819B-7B12-A0E837CC9983}"/>
              </a:ext>
            </a:extLst>
          </p:cNvPr>
          <p:cNvSpPr>
            <a:spLocks noGrp="1"/>
          </p:cNvSpPr>
          <p:nvPr>
            <p:ph type="body" sz="quarter" idx="33" hasCustomPrompt="1"/>
          </p:nvPr>
        </p:nvSpPr>
        <p:spPr>
          <a:xfrm>
            <a:off x="4549934"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3" name="Text Placeholder 35">
            <a:extLst>
              <a:ext uri="{FF2B5EF4-FFF2-40B4-BE49-F238E27FC236}">
                <a16:creationId xmlns:a16="http://schemas.microsoft.com/office/drawing/2014/main" id="{12A13BFD-511E-6272-662C-FB4EE4658367}"/>
              </a:ext>
            </a:extLst>
          </p:cNvPr>
          <p:cNvSpPr>
            <a:spLocks noGrp="1"/>
          </p:cNvSpPr>
          <p:nvPr>
            <p:ph type="body" sz="quarter" idx="34" hasCustomPrompt="1"/>
          </p:nvPr>
        </p:nvSpPr>
        <p:spPr>
          <a:xfrm>
            <a:off x="980282"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4" name="Picture Placeholder 22">
            <a:extLst>
              <a:ext uri="{FF2B5EF4-FFF2-40B4-BE49-F238E27FC236}">
                <a16:creationId xmlns:a16="http://schemas.microsoft.com/office/drawing/2014/main" id="{9DF4B2AF-8CF5-2250-11CE-90266F2CAC56}"/>
              </a:ext>
            </a:extLst>
          </p:cNvPr>
          <p:cNvSpPr>
            <a:spLocks noGrp="1" noChangeAspect="1"/>
          </p:cNvSpPr>
          <p:nvPr>
            <p:ph type="pic" sz="quarter" idx="35"/>
          </p:nvPr>
        </p:nvSpPr>
        <p:spPr>
          <a:xfrm>
            <a:off x="6333805"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55" name="Text Placeholder 35">
            <a:extLst>
              <a:ext uri="{FF2B5EF4-FFF2-40B4-BE49-F238E27FC236}">
                <a16:creationId xmlns:a16="http://schemas.microsoft.com/office/drawing/2014/main" id="{BCB63897-9C12-8CB4-A248-21C0D70889E4}"/>
              </a:ext>
            </a:extLst>
          </p:cNvPr>
          <p:cNvSpPr>
            <a:spLocks noGrp="1"/>
          </p:cNvSpPr>
          <p:nvPr>
            <p:ph type="body" sz="quarter" idx="36" hasCustomPrompt="1"/>
          </p:nvPr>
        </p:nvSpPr>
        <p:spPr>
          <a:xfrm>
            <a:off x="6334760"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654151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138" y="1984374"/>
            <a:ext cx="9998921" cy="3995420"/>
          </a:xfrm>
        </p:spPr>
        <p:txBody>
          <a:bodyPr/>
          <a:lstStyle>
            <a:lvl1pP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8158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White 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3" name="Content Placeholder 2"/>
          <p:cNvSpPr>
            <a:spLocks noGrp="1"/>
          </p:cNvSpPr>
          <p:nvPr>
            <p:ph idx="1"/>
          </p:nvPr>
        </p:nvSpPr>
        <p:spPr>
          <a:xfrm>
            <a:off x="973138" y="1984374"/>
            <a:ext cx="9998921" cy="3995419"/>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73D88A9-4C41-9613-A075-C7F251655E9F}"/>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562044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RS_question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4"/>
            <a:ext cx="9998921" cy="1645920"/>
          </a:xfrm>
        </p:spPr>
        <p:txBody>
          <a:bodyPr/>
          <a:lstStyle>
            <a:lvl1pPr>
              <a:defRPr sz="2400" cap="none" baseline="0"/>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A87CC38C-E0CA-AEB9-6793-963CF9DC8032}"/>
              </a:ext>
            </a:extLst>
          </p:cNvPr>
          <p:cNvSpPr>
            <a:spLocks noGrp="1"/>
          </p:cNvSpPr>
          <p:nvPr>
            <p:ph type="body" sz="quarter" idx="12"/>
          </p:nvPr>
        </p:nvSpPr>
        <p:spPr>
          <a:xfrm>
            <a:off x="973138" y="2746375"/>
            <a:ext cx="10003536" cy="3264408"/>
          </a:xfrm>
        </p:spPr>
        <p:txBody>
          <a:bodyPr/>
          <a:lstStyle>
            <a:lvl1pPr marL="457200" indent="-457200">
              <a:buFont typeface="+mj-lt"/>
              <a:buAutoNum type="arabicPeriod"/>
              <a:defRPr/>
            </a:lvl1pPr>
          </a:lstStyle>
          <a:p>
            <a:pPr lvl="0"/>
            <a:r>
              <a:rPr lang="en-US" dirty="0"/>
              <a:t>Click to edit Master text styles</a:t>
            </a:r>
          </a:p>
        </p:txBody>
      </p:sp>
    </p:spTree>
    <p:extLst>
      <p:ext uri="{BB962C8B-B14F-4D97-AF65-F5344CB8AC3E}">
        <p14:creationId xmlns:p14="http://schemas.microsoft.com/office/powerpoint/2010/main" val="125297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RS_question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4"/>
            <a:ext cx="9998921" cy="1645920"/>
          </a:xfrm>
        </p:spPr>
        <p:txBody>
          <a:bodyPr/>
          <a:lstStyle>
            <a:lvl1pPr>
              <a:defRPr sz="2400" cap="none"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A87CC38C-E0CA-AEB9-6793-963CF9DC8032}"/>
              </a:ext>
            </a:extLst>
          </p:cNvPr>
          <p:cNvSpPr>
            <a:spLocks noGrp="1"/>
          </p:cNvSpPr>
          <p:nvPr>
            <p:ph type="body" sz="quarter" idx="12"/>
          </p:nvPr>
        </p:nvSpPr>
        <p:spPr>
          <a:xfrm>
            <a:off x="973138" y="2746375"/>
            <a:ext cx="10003536" cy="3264408"/>
          </a:xfrm>
        </p:spPr>
        <p:txBody>
          <a:bodyPr/>
          <a:lstStyle>
            <a:lvl1pPr marL="457200" indent="-457200">
              <a:buClr>
                <a:schemeClr val="accent1"/>
              </a:buClr>
              <a:buFont typeface="+mj-lt"/>
              <a:buAutoNum type="arabicPeriod"/>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41544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rategy and Vision">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18EFA6-6BFB-E9D1-C37B-E15118B7CB4B}"/>
              </a:ext>
            </a:extLst>
          </p:cNvPr>
          <p:cNvSpPr/>
          <p:nvPr userDrawn="1"/>
        </p:nvSpPr>
        <p:spPr>
          <a:xfrm>
            <a:off x="0" y="4572000"/>
            <a:ext cx="12188825"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19" name="Text Placeholder 9"/>
          <p:cNvSpPr>
            <a:spLocks noGrp="1"/>
          </p:cNvSpPr>
          <p:nvPr>
            <p:ph type="body" sz="quarter" idx="13"/>
          </p:nvPr>
        </p:nvSpPr>
        <p:spPr>
          <a:xfrm>
            <a:off x="973138" y="5245735"/>
            <a:ext cx="2286000"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138"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31" name="Text Placeholder 14"/>
          <p:cNvSpPr>
            <a:spLocks noGrp="1"/>
          </p:cNvSpPr>
          <p:nvPr>
            <p:ph type="body" sz="quarter" idx="25"/>
          </p:nvPr>
        </p:nvSpPr>
        <p:spPr>
          <a:xfrm>
            <a:off x="973244" y="1597025"/>
            <a:ext cx="10001397" cy="274320"/>
          </a:xfrm>
        </p:spPr>
        <p:txBody>
          <a:bodyPr bIns="0" anchor="t" anchorCtr="0"/>
          <a:lstStyle>
            <a:lvl1pPr marL="0" indent="0">
              <a:buNone/>
              <a:defRPr sz="22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27"/>
          </p:nvPr>
        </p:nvSpPr>
        <p:spPr>
          <a:xfrm>
            <a:off x="973244" y="2854594"/>
            <a:ext cx="10001397" cy="274320"/>
          </a:xfrm>
        </p:spPr>
        <p:txBody>
          <a:bodyPr bIns="0" anchor="t" anchorCtr="0"/>
          <a:lstStyle>
            <a:lvl1pPr marL="0" indent="0">
              <a:buNone/>
              <a:defRPr sz="22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3546656" y="5245735"/>
            <a:ext cx="2286000"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3546656"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6120173" y="5245735"/>
            <a:ext cx="2286000"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6120173"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8684264" y="5245735"/>
            <a:ext cx="2286000"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8684264"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6" name="Text Placeholder 5">
            <a:extLst>
              <a:ext uri="{FF2B5EF4-FFF2-40B4-BE49-F238E27FC236}">
                <a16:creationId xmlns:a16="http://schemas.microsoft.com/office/drawing/2014/main" id="{67CC996F-7A21-22D4-C8F4-FCEAA3EEA538}"/>
              </a:ext>
            </a:extLst>
          </p:cNvPr>
          <p:cNvSpPr>
            <a:spLocks noGrp="1"/>
          </p:cNvSpPr>
          <p:nvPr>
            <p:ph type="body" sz="quarter" idx="37"/>
          </p:nvPr>
        </p:nvSpPr>
        <p:spPr>
          <a:xfrm>
            <a:off x="973244" y="1881187"/>
            <a:ext cx="10003536" cy="675574"/>
          </a:xfrm>
        </p:spPr>
        <p:txBody>
          <a:bodyPr tIns="91440">
            <a:spAutoFit/>
          </a:bodyPr>
          <a:lstStyle>
            <a:lvl1pPr>
              <a:spcBef>
                <a:spcPts val="900"/>
              </a:spcBef>
              <a:buClr>
                <a:schemeClr val="accent1"/>
              </a:buClr>
              <a:defRPr sz="1800">
                <a:solidFill>
                  <a:schemeClr val="bg1"/>
                </a:solidFill>
              </a:defRPr>
            </a:lvl1pPr>
            <a:lvl2pPr>
              <a:spcBef>
                <a:spcPts val="300"/>
              </a:spcBef>
              <a:buClr>
                <a:schemeClr val="bg1">
                  <a:lumMod val="50000"/>
                  <a:lumOff val="50000"/>
                </a:schemeClr>
              </a:buClr>
              <a:defRPr sz="1800">
                <a:solidFill>
                  <a:schemeClr val="bg1"/>
                </a:solidFill>
              </a:defRPr>
            </a:lvl2pPr>
            <a:lvl3pPr>
              <a:buClr>
                <a:schemeClr val="accent1">
                  <a:lumMod val="40000"/>
                  <a:lumOff val="60000"/>
                </a:schemeClr>
              </a:buClr>
              <a:defRPr>
                <a:solidFill>
                  <a:schemeClr val="bg1"/>
                </a:solidFill>
              </a:defRPr>
            </a:lvl3pPr>
            <a:lvl4pPr>
              <a:buClr>
                <a:schemeClr val="accent1">
                  <a:lumMod val="40000"/>
                  <a:lumOff val="60000"/>
                </a:schemeClr>
              </a:buClr>
              <a:defRPr>
                <a:solidFill>
                  <a:schemeClr val="bg1"/>
                </a:solidFill>
              </a:defRPr>
            </a:lvl4pPr>
            <a:lvl5pPr>
              <a:buClr>
                <a:schemeClr val="accent1">
                  <a:lumMod val="40000"/>
                  <a:lumOff val="60000"/>
                </a:schemeClr>
              </a:buClr>
              <a:defRPr>
                <a:solidFill>
                  <a:schemeClr val="bg1"/>
                </a:solidFill>
              </a:defRPr>
            </a:lvl5pPr>
          </a:lstStyle>
          <a:p>
            <a:pPr lvl="0"/>
            <a:r>
              <a:rPr lang="en-US"/>
              <a:t>Click to edit Master text styles</a:t>
            </a:r>
          </a:p>
          <a:p>
            <a:pPr lvl="1"/>
            <a:r>
              <a:rPr lang="en-US"/>
              <a:t>Second level</a:t>
            </a:r>
          </a:p>
        </p:txBody>
      </p:sp>
      <p:sp>
        <p:nvSpPr>
          <p:cNvPr id="28" name="TextBox 27">
            <a:extLst>
              <a:ext uri="{FF2B5EF4-FFF2-40B4-BE49-F238E27FC236}">
                <a16:creationId xmlns:a16="http://schemas.microsoft.com/office/drawing/2014/main" id="{A4C1B305-165D-F615-2364-D05A5F512F64}"/>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D9A83689-69FC-49C3-AE01-B63256ED092A}" type="datetimeyyyy">
              <a:rPr lang="en-US" sz="700" smtClean="0">
                <a:solidFill>
                  <a:schemeClr val="tx2"/>
                </a:solidFill>
              </a:rPr>
              <a:t>2025</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
        <p:nvSpPr>
          <p:cNvPr id="9" name="Text Placeholder 8">
            <a:extLst>
              <a:ext uri="{FF2B5EF4-FFF2-40B4-BE49-F238E27FC236}">
                <a16:creationId xmlns:a16="http://schemas.microsoft.com/office/drawing/2014/main" id="{93E29089-8BB4-2C34-4C01-9975D697BD1E}"/>
              </a:ext>
            </a:extLst>
          </p:cNvPr>
          <p:cNvSpPr>
            <a:spLocks noGrp="1"/>
          </p:cNvSpPr>
          <p:nvPr>
            <p:ph type="body" sz="quarter" idx="38"/>
          </p:nvPr>
        </p:nvSpPr>
        <p:spPr>
          <a:xfrm>
            <a:off x="973137" y="3141663"/>
            <a:ext cx="10003536" cy="963345"/>
          </a:xfrm>
        </p:spPr>
        <p:txBody>
          <a:bodyPr tIns="91440">
            <a:spAutoFit/>
          </a:bodyPr>
          <a:lstStyle>
            <a:lvl1pPr>
              <a:spcBef>
                <a:spcPts val="900"/>
              </a:spcBef>
              <a:buClr>
                <a:schemeClr val="accent1"/>
              </a:buClr>
              <a:defRPr sz="1800">
                <a:solidFill>
                  <a:schemeClr val="bg1"/>
                </a:solidFill>
              </a:defRPr>
            </a:lvl1pPr>
            <a:lvl2pPr>
              <a:spcBef>
                <a:spcPts val="300"/>
              </a:spcBef>
              <a:buClr>
                <a:schemeClr val="bg1">
                  <a:lumMod val="50000"/>
                  <a:lumOff val="50000"/>
                </a:schemeClr>
              </a:buClr>
              <a:defRPr sz="1800">
                <a:solidFill>
                  <a:schemeClr val="bg1"/>
                </a:solidFill>
              </a:defRPr>
            </a:lvl2pPr>
            <a:lvl3pPr>
              <a:spcBef>
                <a:spcPts val="300"/>
              </a:spcBef>
              <a:buClr>
                <a:schemeClr val="bg1">
                  <a:lumMod val="50000"/>
                  <a:lumOff val="50000"/>
                </a:schemeClr>
              </a:buClr>
              <a:defRPr sz="1800">
                <a:solidFill>
                  <a:schemeClr val="bg1"/>
                </a:solidFill>
              </a:defRPr>
            </a:lvl3pPr>
            <a:lvl4pPr>
              <a:spcBef>
                <a:spcPts val="300"/>
              </a:spcBef>
              <a:buClr>
                <a:schemeClr val="bg1">
                  <a:lumMod val="50000"/>
                  <a:lumOff val="50000"/>
                </a:schemeClr>
              </a:buClr>
              <a:defRPr sz="1800">
                <a:solidFill>
                  <a:schemeClr val="bg1"/>
                </a:solidFill>
              </a:defRPr>
            </a:lvl4pPr>
            <a:lvl5pPr>
              <a:spcBef>
                <a:spcPts val="300"/>
              </a:spcBef>
              <a:buClr>
                <a:schemeClr val="bg1">
                  <a:lumMod val="50000"/>
                  <a:lumOff val="50000"/>
                </a:schemeClr>
              </a:buClr>
              <a:defRPr sz="18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29699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arning objective blue_white_bulleted text">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8B570976-0F83-4EF7-9E03-31F7646FD113}"/>
              </a:ext>
            </a:extLst>
          </p:cNvPr>
          <p:cNvSpPr>
            <a:spLocks noGrp="1"/>
          </p:cNvSpPr>
          <p:nvPr>
            <p:ph type="body" sz="quarter" idx="14"/>
          </p:nvPr>
        </p:nvSpPr>
        <p:spPr>
          <a:xfrm>
            <a:off x="4981575" y="1595438"/>
            <a:ext cx="6689725" cy="3657600"/>
          </a:xfrm>
        </p:spPr>
        <p:txBody>
          <a:bodyPr bIns="0" anchor="ctr" anchorCtr="0"/>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973139" y="2366169"/>
            <a:ext cx="3065462"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96034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pic>
        <p:nvPicPr>
          <p:cNvPr id="5" name="Picture 4">
            <a:extLst>
              <a:ext uri="{FF2B5EF4-FFF2-40B4-BE49-F238E27FC236}">
                <a16:creationId xmlns:a16="http://schemas.microsoft.com/office/drawing/2014/main" id="{7648C000-D63A-5EEC-FA16-D7D6EC312AFC}"/>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1715308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rning objective White_blue_bullete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21C5FE-44DA-458E-BC79-4FE92B4845F3}"/>
              </a:ext>
            </a:extLst>
          </p:cNvPr>
          <p:cNvSpPr/>
          <p:nvPr userDrawn="1"/>
        </p:nvSpPr>
        <p:spPr>
          <a:xfrm>
            <a:off x="0" y="0"/>
            <a:ext cx="441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2366169"/>
            <a:ext cx="3065462" cy="2125663"/>
          </a:xfrm>
        </p:spPr>
        <p:txBody>
          <a:bodyPr tIns="0" bIns="0" anchor="ctr" anchorCtr="0"/>
          <a:lstStyle>
            <a:lvl1pPr>
              <a:defRPr baseline="0">
                <a:solidFill>
                  <a:schemeClr val="bg1"/>
                </a:solidFill>
              </a:defRPr>
            </a:lvl1pPr>
          </a:lstStyle>
          <a:p>
            <a:r>
              <a:rPr lang="en-US" dirty="0"/>
              <a:t>CLICK TO EDIT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6/30/2025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8" name="Text Placeholder 7">
            <a:extLst>
              <a:ext uri="{FF2B5EF4-FFF2-40B4-BE49-F238E27FC236}">
                <a16:creationId xmlns:a16="http://schemas.microsoft.com/office/drawing/2014/main" id="{19E030C3-7AC1-03C7-5F65-4C1F1EF85E11}"/>
              </a:ext>
            </a:extLst>
          </p:cNvPr>
          <p:cNvSpPr>
            <a:spLocks noGrp="1"/>
          </p:cNvSpPr>
          <p:nvPr>
            <p:ph type="body" sz="quarter" idx="14"/>
          </p:nvPr>
        </p:nvSpPr>
        <p:spPr>
          <a:xfrm>
            <a:off x="4981575" y="1595438"/>
            <a:ext cx="6689725" cy="3657600"/>
          </a:xfrm>
        </p:spPr>
        <p:txBody>
          <a:bodyPr bIns="0" anchor="ctr" anchorCtr="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8794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1100" y="0"/>
            <a:ext cx="7197725" cy="6858000"/>
          </a:xfrm>
        </p:spPr>
        <p:txBody>
          <a:bodyPr/>
          <a:lstStyle>
            <a:lvl1pPr marL="0" indent="0">
              <a:buNone/>
              <a:defRPr>
                <a:solidFill>
                  <a:schemeClr val="tx1"/>
                </a:solidFill>
              </a:defRPr>
            </a:lvl1pPr>
          </a:lstStyle>
          <a:p>
            <a:r>
              <a:rPr lang="en-US"/>
              <a:t>Click icon to add picture</a:t>
            </a:r>
            <a:endParaRPr lang="en-US" dirty="0"/>
          </a:p>
        </p:txBody>
      </p:sp>
      <p:sp>
        <p:nvSpPr>
          <p:cNvPr id="2" name="Title 1"/>
          <p:cNvSpPr>
            <a:spLocks noGrp="1"/>
          </p:cNvSpPr>
          <p:nvPr>
            <p:ph type="title" hasCustomPrompt="1"/>
          </p:nvPr>
        </p:nvSpPr>
        <p:spPr>
          <a:xfrm>
            <a:off x="973138" y="2366169"/>
            <a:ext cx="3656012"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10" name="Text Placeholder 9"/>
          <p:cNvSpPr>
            <a:spLocks noGrp="1"/>
          </p:cNvSpPr>
          <p:nvPr>
            <p:ph type="body" sz="quarter" idx="13"/>
          </p:nvPr>
        </p:nvSpPr>
        <p:spPr>
          <a:xfrm>
            <a:off x="973138" y="4838700"/>
            <a:ext cx="3665537"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8233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White Quote_image right">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1100" y="0"/>
            <a:ext cx="7197725"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973138" y="2366169"/>
            <a:ext cx="3656012" cy="2125663"/>
          </a:xfrm>
        </p:spPr>
        <p:txBody>
          <a:bodyPr tIns="0" bIns="0" anchor="ctr" anchorCtr="0"/>
          <a:lstStyle>
            <a:lvl1pPr>
              <a:defRPr sz="3200" baseline="0">
                <a:solidFill>
                  <a:schemeClr val="bg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138" y="4838700"/>
            <a:ext cx="3665537" cy="127635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93733F1-F708-34AA-DB25-8C266B894D4F}"/>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501695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Quote_image lef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876288" cy="6858000"/>
          </a:xfrm>
        </p:spPr>
        <p:txBody>
          <a:bodyPr/>
          <a:lstStyle>
            <a:lvl1pPr marL="0" indent="0">
              <a:buNone/>
              <a:defRPr>
                <a:solidFill>
                  <a:schemeClr val="tx1"/>
                </a:solidFill>
              </a:defRPr>
            </a:lvl1pPr>
          </a:lstStyle>
          <a:p>
            <a:r>
              <a:rPr lang="en-US"/>
              <a:t>Click icon to add picture</a:t>
            </a:r>
            <a:endParaRPr lang="en-US" dirty="0"/>
          </a:p>
        </p:txBody>
      </p:sp>
      <p:sp>
        <p:nvSpPr>
          <p:cNvPr id="2" name="Title 1"/>
          <p:cNvSpPr>
            <a:spLocks noGrp="1"/>
          </p:cNvSpPr>
          <p:nvPr>
            <p:ph type="title" hasCustomPrompt="1"/>
          </p:nvPr>
        </p:nvSpPr>
        <p:spPr>
          <a:xfrm>
            <a:off x="7406166" y="2366169"/>
            <a:ext cx="3474557"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7224712" y="6135688"/>
            <a:ext cx="4441826" cy="365760"/>
          </a:xfrm>
          <a:prstGeom prst="rect">
            <a:avLst/>
          </a:prstGeom>
        </p:spPr>
        <p:txBody>
          <a:bodyPr/>
          <a:lstStyle>
            <a:lvl1pPr>
              <a:defRPr>
                <a:solidFill>
                  <a:schemeClr val="tx2"/>
                </a:solidFill>
              </a:defRPr>
            </a:lvl1pPr>
          </a:lstStyle>
          <a:p>
            <a:endParaRPr lang="en-US" dirty="0"/>
          </a:p>
        </p:txBody>
      </p:sp>
      <p:sp>
        <p:nvSpPr>
          <p:cNvPr id="10" name="Text Placeholder 9"/>
          <p:cNvSpPr>
            <a:spLocks noGrp="1"/>
          </p:cNvSpPr>
          <p:nvPr>
            <p:ph type="body" sz="quarter" idx="13"/>
          </p:nvPr>
        </p:nvSpPr>
        <p:spPr>
          <a:xfrm>
            <a:off x="7406640" y="4838700"/>
            <a:ext cx="3483609"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42FA9913-AEBA-DE21-CAC8-2A20353C8C65}"/>
              </a:ext>
            </a:extLst>
          </p:cNvPr>
          <p:cNvSpPr/>
          <p:nvPr userDrawn="1"/>
        </p:nvSpPr>
        <p:spPr>
          <a:xfrm>
            <a:off x="740664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1310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White Quote_image left">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876288"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7406640" y="2366169"/>
            <a:ext cx="3656012" cy="2125663"/>
          </a:xfrm>
        </p:spPr>
        <p:txBody>
          <a:bodyPr tIns="0" bIns="0" anchor="ctr" anchorCtr="0"/>
          <a:lstStyle>
            <a:lvl1pPr>
              <a:defRPr sz="3200" baseline="0">
                <a:solidFill>
                  <a:schemeClr val="bg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7224712" y="6135688"/>
            <a:ext cx="4441826"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 Placeholder 9"/>
          <p:cNvSpPr>
            <a:spLocks noGrp="1"/>
          </p:cNvSpPr>
          <p:nvPr>
            <p:ph type="body" sz="quarter" idx="13"/>
          </p:nvPr>
        </p:nvSpPr>
        <p:spPr>
          <a:xfrm>
            <a:off x="7406640" y="4838700"/>
            <a:ext cx="3665537" cy="127635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31496ABE-CABC-23F7-513A-E113E4AEE0C5}"/>
              </a:ext>
            </a:extLst>
          </p:cNvPr>
          <p:cNvSpPr/>
          <p:nvPr userDrawn="1"/>
        </p:nvSpPr>
        <p:spPr>
          <a:xfrm>
            <a:off x="740664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2C92F58-4487-877F-BAC8-7F9DB5440021}"/>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552659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5" y="3075053"/>
            <a:ext cx="8200284" cy="707894"/>
          </a:xfrm>
        </p:spPr>
        <p:txBody>
          <a:bodyPr anchor="ctr" anchorCtr="0">
            <a:spAutoFit/>
          </a:bodyPr>
          <a:lstStyle>
            <a:lvl1pPr algn="l">
              <a:lnSpc>
                <a:spcPct val="100000"/>
              </a:lnSpc>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3377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hite quota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5" y="3086100"/>
            <a:ext cx="8200284" cy="685800"/>
          </a:xfrm>
        </p:spPr>
        <p:txBody>
          <a:bodyPr anchor="ctr" anchorCtr="0"/>
          <a:lstStyle>
            <a:lvl1pPr algn="l">
              <a:lnSpc>
                <a:spcPct val="100000"/>
              </a:lnSpc>
              <a:defRPr sz="40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E82FC31-7E84-376A-6609-549A191436CF}"/>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035067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50 Blue Text_Whit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4413" y="0"/>
            <a:ext cx="60944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Content Placeholder 7"/>
          <p:cNvSpPr>
            <a:spLocks noGrp="1"/>
          </p:cNvSpPr>
          <p:nvPr>
            <p:ph sz="quarter" idx="12"/>
          </p:nvPr>
        </p:nvSpPr>
        <p:spPr>
          <a:xfrm>
            <a:off x="6094414" y="0"/>
            <a:ext cx="6094411"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B0A95CF-9A7A-4BD7-9C97-25D2FDD7241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910100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50/50 Text_Imag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4413" y="0"/>
            <a:ext cx="60944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Content Placeholder 7"/>
          <p:cNvSpPr>
            <a:spLocks noGrp="1"/>
          </p:cNvSpPr>
          <p:nvPr>
            <p:ph sz="quarter" idx="12"/>
          </p:nvPr>
        </p:nvSpPr>
        <p:spPr>
          <a:xfrm>
            <a:off x="6094414" y="0"/>
            <a:ext cx="6094411"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B0A95CF-9A7A-4BD7-9C97-25D2FDD7241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770887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50/50 Text_Image">
    <p:spTree>
      <p:nvGrpSpPr>
        <p:cNvPr id="1" name=""/>
        <p:cNvGrpSpPr/>
        <p:nvPr/>
      </p:nvGrpSpPr>
      <p:grpSpPr>
        <a:xfrm>
          <a:off x="0" y="0"/>
          <a:ext cx="0" cy="0"/>
          <a:chOff x="0" y="0"/>
          <a:chExt cx="0" cy="0"/>
        </a:xfrm>
      </p:grpSpPr>
      <p:sp>
        <p:nvSpPr>
          <p:cNvPr id="7" name="Content Placeholder 7"/>
          <p:cNvSpPr>
            <a:spLocks noGrp="1"/>
          </p:cNvSpPr>
          <p:nvPr>
            <p:ph sz="quarter" idx="12"/>
          </p:nvPr>
        </p:nvSpPr>
        <p:spPr>
          <a:xfrm>
            <a:off x="6094414" y="0"/>
            <a:ext cx="609441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973138" y="536575"/>
            <a:ext cx="4773612"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530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ynamic Blu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3102AF-6CC2-9050-588F-A5DDA0FE0999}"/>
              </a:ext>
            </a:extLst>
          </p:cNvPr>
          <p:cNvPicPr>
            <a:picLocks noChangeAspect="1"/>
          </p:cNvPicPr>
          <p:nvPr userDrawn="1"/>
        </p:nvPicPr>
        <p:blipFill>
          <a:blip r:embed="rId2"/>
          <a:stretch>
            <a:fillRect/>
          </a:stretch>
        </p:blipFill>
        <p:spPr>
          <a:xfrm>
            <a:off x="0" y="893"/>
            <a:ext cx="12188825" cy="6856214"/>
          </a:xfrm>
          <a:prstGeom prst="rect">
            <a:avLst/>
          </a:prstGeom>
        </p:spPr>
      </p:pic>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cap="all" baseline="0">
                <a:solidFill>
                  <a:schemeClr val="accent1">
                    <a:lumMod val="40000"/>
                    <a:lumOff val="60000"/>
                  </a:schemeClr>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6" name="TextBox 5">
            <a:extLst>
              <a:ext uri="{FF2B5EF4-FFF2-40B4-BE49-F238E27FC236}">
                <a16:creationId xmlns:a16="http://schemas.microsoft.com/office/drawing/2014/main" id="{257F485D-176D-A0FF-8856-0EE6E792FF4D}"/>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5DA1A653-4F52-4207-A8F5-2D60640A153E}" type="datetimeyyyy">
              <a:rPr lang="en-US" sz="700" smtClean="0">
                <a:solidFill>
                  <a:schemeClr val="tx2"/>
                </a:solidFill>
              </a:rPr>
              <a:t>2025</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pic>
        <p:nvPicPr>
          <p:cNvPr id="8" name="Picture 7">
            <a:extLst>
              <a:ext uri="{FF2B5EF4-FFF2-40B4-BE49-F238E27FC236}">
                <a16:creationId xmlns:a16="http://schemas.microsoft.com/office/drawing/2014/main" id="{85778E22-2464-2771-D0BC-4B8674B8A704}"/>
              </a:ext>
            </a:extLst>
          </p:cNvPr>
          <p:cNvPicPr>
            <a:picLocks noChangeAspect="1"/>
          </p:cNvPicPr>
          <p:nvPr userDrawn="1"/>
        </p:nvPicPr>
        <p:blipFill>
          <a:blip r:embed="rId3"/>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20753417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50 White Image_Blue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26A587-BCC7-41CB-96B2-3FC06F9CB1FC}"/>
              </a:ext>
            </a:extLst>
          </p:cNvPr>
          <p:cNvSpPr/>
          <p:nvPr userDrawn="1"/>
        </p:nvSpPr>
        <p:spPr>
          <a:xfrm>
            <a:off x="0" y="0"/>
            <a:ext cx="60944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0" y="0"/>
            <a:ext cx="6094412"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2" name="Title 1"/>
          <p:cNvSpPr>
            <a:spLocks noGrp="1"/>
          </p:cNvSpPr>
          <p:nvPr>
            <p:ph type="title" hasCustomPrompt="1"/>
          </p:nvPr>
        </p:nvSpPr>
        <p:spPr>
          <a:xfrm>
            <a:off x="6624764" y="536575"/>
            <a:ext cx="5041774"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6624764" y="1984375"/>
            <a:ext cx="5041774"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6624764"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7049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White 50/50 Image_Text">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26A587-BCC7-41CB-96B2-3FC06F9CB1FC}"/>
              </a:ext>
            </a:extLst>
          </p:cNvPr>
          <p:cNvSpPr/>
          <p:nvPr userDrawn="1"/>
        </p:nvSpPr>
        <p:spPr>
          <a:xfrm>
            <a:off x="0" y="0"/>
            <a:ext cx="60944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0" y="0"/>
            <a:ext cx="6099048"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2" name="Title 1"/>
          <p:cNvSpPr>
            <a:spLocks noGrp="1"/>
          </p:cNvSpPr>
          <p:nvPr>
            <p:ph type="title" hasCustomPrompt="1"/>
          </p:nvPr>
        </p:nvSpPr>
        <p:spPr>
          <a:xfrm>
            <a:off x="6624764" y="536575"/>
            <a:ext cx="5041774"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6624764" y="1984375"/>
            <a:ext cx="5041774" cy="3986784"/>
          </a:xfrm>
        </p:spPr>
        <p:txBody>
          <a:bodyPr/>
          <a:lstStyle>
            <a:lvl1pPr>
              <a:spcBef>
                <a:spcPts val="1200"/>
              </a:spcBef>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6624764"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12BBF97-CE3C-DE67-AA30-0EE502C8F931}"/>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792943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50/50 Image_ 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6094413"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624764" y="536575"/>
            <a:ext cx="5041774"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6624764" y="1984375"/>
            <a:ext cx="5041774"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6624764"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6113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0/60 Blue Text_ White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ED3CCD-2D58-4F00-8070-0431BC9E4330}"/>
              </a:ext>
            </a:extLst>
          </p:cNvPr>
          <p:cNvSpPr/>
          <p:nvPr userDrawn="1"/>
        </p:nvSpPr>
        <p:spPr>
          <a:xfrm>
            <a:off x="4991100" y="0"/>
            <a:ext cx="7197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90000"/>
                </a:schemeClr>
              </a:solidFill>
            </a:endParaRPr>
          </a:p>
        </p:txBody>
      </p:sp>
      <p:sp>
        <p:nvSpPr>
          <p:cNvPr id="8" name="Content Placeholder 7"/>
          <p:cNvSpPr>
            <a:spLocks noGrp="1"/>
          </p:cNvSpPr>
          <p:nvPr>
            <p:ph sz="quarter" idx="12"/>
          </p:nvPr>
        </p:nvSpPr>
        <p:spPr>
          <a:xfrm>
            <a:off x="4991100" y="0"/>
            <a:ext cx="7197725"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9" name="Content Placeholder 2"/>
          <p:cNvSpPr>
            <a:spLocks noGrp="1"/>
          </p:cNvSpPr>
          <p:nvPr>
            <p:ph sz="half" idx="1"/>
          </p:nvPr>
        </p:nvSpPr>
        <p:spPr>
          <a:xfrm>
            <a:off x="973138" y="1984374"/>
            <a:ext cx="366553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3665538" cy="1060450"/>
          </a:xfrm>
        </p:spPr>
        <p:txBody>
          <a:bodyPr/>
          <a:lstStyle>
            <a:lvl1pPr>
              <a:defRPr baseline="0"/>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8758548-9A1A-F7E3-7F52-3218D4C3F266}"/>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555424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40/60 Text_Imag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ED3CCD-2D58-4F00-8070-0431BC9E4330}"/>
              </a:ext>
            </a:extLst>
          </p:cNvPr>
          <p:cNvSpPr/>
          <p:nvPr userDrawn="1"/>
        </p:nvSpPr>
        <p:spPr>
          <a:xfrm>
            <a:off x="4991100" y="0"/>
            <a:ext cx="7197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90000"/>
                </a:schemeClr>
              </a:solidFill>
            </a:endParaRPr>
          </a:p>
        </p:txBody>
      </p:sp>
      <p:sp>
        <p:nvSpPr>
          <p:cNvPr id="8" name="Content Placeholder 7"/>
          <p:cNvSpPr>
            <a:spLocks noGrp="1"/>
          </p:cNvSpPr>
          <p:nvPr>
            <p:ph sz="quarter" idx="12"/>
          </p:nvPr>
        </p:nvSpPr>
        <p:spPr>
          <a:xfrm>
            <a:off x="4991100" y="0"/>
            <a:ext cx="7197725"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9" name="Content Placeholder 2"/>
          <p:cNvSpPr>
            <a:spLocks noGrp="1"/>
          </p:cNvSpPr>
          <p:nvPr>
            <p:ph sz="half" idx="1"/>
          </p:nvPr>
        </p:nvSpPr>
        <p:spPr>
          <a:xfrm>
            <a:off x="973138" y="1984374"/>
            <a:ext cx="3665538" cy="3913123"/>
          </a:xfrm>
        </p:spPr>
        <p:txBody>
          <a:bodyPr/>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3665538" cy="1060450"/>
          </a:xfrm>
        </p:spPr>
        <p:txBody>
          <a:bodyPr/>
          <a:lstStyle>
            <a:lvl1pPr>
              <a:defRPr baseline="0">
                <a:solidFill>
                  <a:schemeClr val="bg1"/>
                </a:solidFill>
              </a:defRPr>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8758548-9A1A-F7E3-7F52-3218D4C3F266}"/>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4346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40/60 Text_Imag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4991100" y="0"/>
            <a:ext cx="7197725" cy="6858000"/>
          </a:xfrm>
        </p:spPr>
        <p:txBody>
          <a:bodyPr/>
          <a:lstStyle>
            <a:lvl1pPr marL="0" indent="0">
              <a:buNone/>
              <a:defRPr/>
            </a:lvl1pPr>
          </a:lstStyle>
          <a:p>
            <a:pPr lvl="0"/>
            <a:r>
              <a:rPr lang="en-US"/>
              <a:t>Click to edit Master text styles</a:t>
            </a:r>
          </a:p>
        </p:txBody>
      </p:sp>
      <p:sp>
        <p:nvSpPr>
          <p:cNvPr id="5" name="Date Placeholder 4"/>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9" name="Content Placeholder 2"/>
          <p:cNvSpPr>
            <a:spLocks noGrp="1"/>
          </p:cNvSpPr>
          <p:nvPr>
            <p:ph sz="half" idx="1"/>
          </p:nvPr>
        </p:nvSpPr>
        <p:spPr>
          <a:xfrm>
            <a:off x="973138" y="1984374"/>
            <a:ext cx="366553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3665538" cy="1060450"/>
          </a:xfrm>
        </p:spPr>
        <p:txBody>
          <a:bodyPr/>
          <a:lstStyle>
            <a:lvl1pPr>
              <a:defRPr baseline="0"/>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9526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0/60  White Image_Blue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0E895F-0830-4D61-971C-47A797680C6B}"/>
              </a:ext>
            </a:extLst>
          </p:cNvPr>
          <p:cNvSpPr/>
          <p:nvPr userDrawn="1"/>
        </p:nvSpPr>
        <p:spPr>
          <a:xfrm>
            <a:off x="0" y="0"/>
            <a:ext cx="499262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521451" y="536575"/>
            <a:ext cx="6145085"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521451" y="1984375"/>
            <a:ext cx="6145085"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552145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7">
            <a:extLst>
              <a:ext uri="{FF2B5EF4-FFF2-40B4-BE49-F238E27FC236}">
                <a16:creationId xmlns:a16="http://schemas.microsoft.com/office/drawing/2014/main" id="{B743A8BF-C5B7-850D-F6C2-6BD7CC42D36A}"/>
              </a:ext>
            </a:extLst>
          </p:cNvPr>
          <p:cNvSpPr>
            <a:spLocks noGrp="1"/>
          </p:cNvSpPr>
          <p:nvPr>
            <p:ph sz="quarter" idx="13"/>
          </p:nvPr>
        </p:nvSpPr>
        <p:spPr>
          <a:xfrm>
            <a:off x="-1524" y="0"/>
            <a:ext cx="4992624"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2838709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White 40/60 Image_Tex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0E895F-0830-4D61-971C-47A797680C6B}"/>
              </a:ext>
            </a:extLst>
          </p:cNvPr>
          <p:cNvSpPr/>
          <p:nvPr userDrawn="1"/>
        </p:nvSpPr>
        <p:spPr>
          <a:xfrm>
            <a:off x="0" y="0"/>
            <a:ext cx="499262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521451" y="536575"/>
            <a:ext cx="6145085"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5521451" y="1984375"/>
            <a:ext cx="6145085"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552145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7">
            <a:extLst>
              <a:ext uri="{FF2B5EF4-FFF2-40B4-BE49-F238E27FC236}">
                <a16:creationId xmlns:a16="http://schemas.microsoft.com/office/drawing/2014/main" id="{B743A8BF-C5B7-850D-F6C2-6BD7CC42D36A}"/>
              </a:ext>
            </a:extLst>
          </p:cNvPr>
          <p:cNvSpPr>
            <a:spLocks noGrp="1"/>
          </p:cNvSpPr>
          <p:nvPr>
            <p:ph sz="quarter" idx="13"/>
          </p:nvPr>
        </p:nvSpPr>
        <p:spPr>
          <a:xfrm>
            <a:off x="-1524" y="0"/>
            <a:ext cx="4992624"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7" name="TextBox 6">
            <a:extLst>
              <a:ext uri="{FF2B5EF4-FFF2-40B4-BE49-F238E27FC236}">
                <a16:creationId xmlns:a16="http://schemas.microsoft.com/office/drawing/2014/main" id="{8463A6C4-C190-ECEF-D892-A92F8E6DBF02}"/>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722617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95543" y="536575"/>
            <a:ext cx="6170993"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495543" y="1984375"/>
            <a:ext cx="6170993"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5495543"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B174104D-FBC4-93E8-5326-558FA7350C6E}"/>
              </a:ext>
            </a:extLst>
          </p:cNvPr>
          <p:cNvSpPr>
            <a:spLocks noGrp="1"/>
          </p:cNvSpPr>
          <p:nvPr>
            <p:ph sz="quarter" idx="12"/>
          </p:nvPr>
        </p:nvSpPr>
        <p:spPr>
          <a:xfrm>
            <a:off x="0" y="0"/>
            <a:ext cx="4965192" cy="68580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46241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0/40 Blue Text_White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61098D-C2DE-404A-8016-50837E3ECFBB}"/>
              </a:ext>
            </a:extLst>
          </p:cNvPr>
          <p:cNvSpPr/>
          <p:nvPr userDrawn="1"/>
        </p:nvSpPr>
        <p:spPr>
          <a:xfrm>
            <a:off x="7224713" y="0"/>
            <a:ext cx="49641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Content Placeholder 7"/>
          <p:cNvSpPr>
            <a:spLocks noGrp="1"/>
          </p:cNvSpPr>
          <p:nvPr>
            <p:ph sz="quarter" idx="12"/>
          </p:nvPr>
        </p:nvSpPr>
        <p:spPr>
          <a:xfrm>
            <a:off x="7224713" y="0"/>
            <a:ext cx="4964112"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9" name="Content Placeholder 2"/>
          <p:cNvSpPr>
            <a:spLocks noGrp="1"/>
          </p:cNvSpPr>
          <p:nvPr>
            <p:ph sz="half" idx="1"/>
          </p:nvPr>
        </p:nvSpPr>
        <p:spPr>
          <a:xfrm>
            <a:off x="973138" y="1984374"/>
            <a:ext cx="589438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5894388" cy="587375"/>
          </a:xfrm>
        </p:spPr>
        <p:txBody>
          <a:bodyPr/>
          <a:lstStyle>
            <a:lvl1pPr>
              <a:defRPr baseline="0"/>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5E8A3AF-2D45-2AF2-09CF-E17D01A95BC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14186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6" y="2854325"/>
            <a:ext cx="5715000"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8" y="4257675"/>
            <a:ext cx="5715000" cy="685800"/>
          </a:xfrm>
        </p:spPr>
        <p:txBody>
          <a:bodyPr lIns="0" tIns="45720" rIns="0">
            <a:noAutofit/>
          </a:bodyPr>
          <a:lstStyle>
            <a:lvl1pPr marL="0" indent="0" algn="l">
              <a:lnSpc>
                <a:spcPct val="80000"/>
              </a:lnSpc>
              <a:spcBef>
                <a:spcPts val="0"/>
              </a:spcBef>
              <a:buNone/>
              <a:defRPr sz="2400" b="0" cap="all" baseline="0">
                <a:solidFill>
                  <a:schemeClr val="accent1">
                    <a:lumMod val="40000"/>
                    <a:lumOff val="60000"/>
                  </a:schemeClr>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7" name="Picture Placeholder 6"/>
          <p:cNvSpPr>
            <a:spLocks noGrp="1"/>
          </p:cNvSpPr>
          <p:nvPr>
            <p:ph type="pic" sz="quarter" idx="12"/>
          </p:nvPr>
        </p:nvSpPr>
        <p:spPr>
          <a:xfrm>
            <a:off x="7224713" y="0"/>
            <a:ext cx="4964112" cy="6858000"/>
          </a:xfrm>
          <a:ln>
            <a:noFill/>
          </a:ln>
        </p:spPr>
        <p:txBody>
          <a:bodyPr/>
          <a:lstStyle>
            <a:lvl1pPr marL="0" indent="0">
              <a:buNone/>
              <a:defRPr/>
            </a:lvl1pPr>
          </a:lstStyle>
          <a:p>
            <a:r>
              <a:rPr lang="en-US"/>
              <a:t>Click icon to add picture</a:t>
            </a:r>
            <a:endParaRPr lang="en-US" dirty="0"/>
          </a:p>
        </p:txBody>
      </p:sp>
      <p:sp>
        <p:nvSpPr>
          <p:cNvPr id="10" name="Rectangle 9"/>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D8C9B9E-20B3-6C49-1FFA-9DDEC0E8AD5A}"/>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3292475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60/40 Text_Imag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61098D-C2DE-404A-8016-50837E3ECFBB}"/>
              </a:ext>
            </a:extLst>
          </p:cNvPr>
          <p:cNvSpPr/>
          <p:nvPr userDrawn="1"/>
        </p:nvSpPr>
        <p:spPr>
          <a:xfrm>
            <a:off x="7224713" y="0"/>
            <a:ext cx="49641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Content Placeholder 7"/>
          <p:cNvSpPr>
            <a:spLocks noGrp="1"/>
          </p:cNvSpPr>
          <p:nvPr>
            <p:ph sz="quarter" idx="12"/>
          </p:nvPr>
        </p:nvSpPr>
        <p:spPr>
          <a:xfrm>
            <a:off x="7224713" y="0"/>
            <a:ext cx="4964112"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9" name="Content Placeholder 2"/>
          <p:cNvSpPr>
            <a:spLocks noGrp="1"/>
          </p:cNvSpPr>
          <p:nvPr>
            <p:ph sz="half" idx="1"/>
          </p:nvPr>
        </p:nvSpPr>
        <p:spPr>
          <a:xfrm>
            <a:off x="973138" y="1984374"/>
            <a:ext cx="5894388" cy="3913123"/>
          </a:xfrm>
        </p:spPr>
        <p:txBody>
          <a:bodyPr/>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5894388" cy="587375"/>
          </a:xfrm>
        </p:spPr>
        <p:txBody>
          <a:bodyPr/>
          <a:lstStyle>
            <a:lvl1pPr>
              <a:defRPr baseline="0">
                <a:solidFill>
                  <a:schemeClr val="bg1"/>
                </a:solidFill>
              </a:defRPr>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5E8A3AF-2D45-2AF2-09CF-E17D01A95BC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918862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60/40 Text_Imag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224713" y="0"/>
            <a:ext cx="4964112" cy="6858000"/>
          </a:xfrm>
        </p:spPr>
        <p:txBody>
          <a:bodyPr/>
          <a:lstStyle>
            <a:lvl1pPr marL="0" indent="0">
              <a:buNone/>
              <a:defRPr/>
            </a:lvl1pPr>
          </a:lstStyle>
          <a:p>
            <a:pPr lvl="0"/>
            <a:r>
              <a:rPr lang="en-US"/>
              <a:t>Click to edit Master text styles</a:t>
            </a:r>
          </a:p>
        </p:txBody>
      </p:sp>
      <p:sp>
        <p:nvSpPr>
          <p:cNvPr id="5" name="Date Placeholder 4"/>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9" name="Content Placeholder 2"/>
          <p:cNvSpPr>
            <a:spLocks noGrp="1"/>
          </p:cNvSpPr>
          <p:nvPr>
            <p:ph sz="half" idx="1"/>
          </p:nvPr>
        </p:nvSpPr>
        <p:spPr>
          <a:xfrm>
            <a:off x="973138" y="1984374"/>
            <a:ext cx="589438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5894388" cy="587375"/>
          </a:xfrm>
        </p:spPr>
        <p:txBody>
          <a:bodyPr/>
          <a:lstStyle>
            <a:lvl1pPr>
              <a:defRPr baseline="0"/>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9804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0/40 White Image_Blue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4DFE7-9F4C-47FC-BB0F-F937CE67397E}"/>
              </a:ext>
            </a:extLst>
          </p:cNvPr>
          <p:cNvSpPr/>
          <p:nvPr userDrawn="1"/>
        </p:nvSpPr>
        <p:spPr>
          <a:xfrm>
            <a:off x="0" y="0"/>
            <a:ext cx="68762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53487CF-CC14-838E-F613-CB14CE3227EC}"/>
              </a:ext>
            </a:extLst>
          </p:cNvPr>
          <p:cNvSpPr>
            <a:spLocks noGrp="1"/>
          </p:cNvSpPr>
          <p:nvPr>
            <p:ph sz="quarter" idx="14"/>
          </p:nvPr>
        </p:nvSpPr>
        <p:spPr>
          <a:xfrm>
            <a:off x="0" y="0"/>
            <a:ext cx="6877050" cy="6858000"/>
          </a:xfrm>
        </p:spPr>
        <p:txBody>
          <a:bodyPr/>
          <a:lstStyle>
            <a:lvl1pPr marL="0" indent="0">
              <a:buNone/>
              <a:defRPr>
                <a:solidFill>
                  <a:schemeClr val="bg1">
                    <a:lumMod val="50000"/>
                    <a:lumOff val="50000"/>
                  </a:schemeClr>
                </a:solidFill>
              </a:defRPr>
            </a:lvl1pPr>
            <a:lvl2pPr marL="800100" indent="-342900">
              <a:buFont typeface="Arial" panose="020B060402020202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2" name="Title 1"/>
          <p:cNvSpPr>
            <a:spLocks noGrp="1"/>
          </p:cNvSpPr>
          <p:nvPr>
            <p:ph type="title" hasCustomPrompt="1"/>
          </p:nvPr>
        </p:nvSpPr>
        <p:spPr>
          <a:xfrm>
            <a:off x="7401738" y="536575"/>
            <a:ext cx="4264799"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401738" y="1984375"/>
            <a:ext cx="4264799"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74017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9994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White 60/40 Image_Tex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4DFE7-9F4C-47FC-BB0F-F937CE67397E}"/>
              </a:ext>
            </a:extLst>
          </p:cNvPr>
          <p:cNvSpPr/>
          <p:nvPr userDrawn="1"/>
        </p:nvSpPr>
        <p:spPr>
          <a:xfrm>
            <a:off x="0" y="0"/>
            <a:ext cx="68762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53487CF-CC14-838E-F613-CB14CE3227EC}"/>
              </a:ext>
            </a:extLst>
          </p:cNvPr>
          <p:cNvSpPr>
            <a:spLocks noGrp="1"/>
          </p:cNvSpPr>
          <p:nvPr>
            <p:ph sz="quarter" idx="14"/>
          </p:nvPr>
        </p:nvSpPr>
        <p:spPr>
          <a:xfrm>
            <a:off x="0" y="0"/>
            <a:ext cx="6877050" cy="6858000"/>
          </a:xfrm>
        </p:spPr>
        <p:txBody>
          <a:bodyPr/>
          <a:lstStyle>
            <a:lvl1pPr marL="0" indent="0">
              <a:buNone/>
              <a:defRPr>
                <a:solidFill>
                  <a:schemeClr val="bg1">
                    <a:lumMod val="50000"/>
                    <a:lumOff val="50000"/>
                  </a:schemeClr>
                </a:solidFill>
              </a:defRPr>
            </a:lvl1pPr>
            <a:lvl2pPr marL="800100" indent="-342900">
              <a:buFont typeface="Arial" panose="020B060402020202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2" name="Title 1"/>
          <p:cNvSpPr>
            <a:spLocks noGrp="1"/>
          </p:cNvSpPr>
          <p:nvPr>
            <p:ph type="title" hasCustomPrompt="1"/>
          </p:nvPr>
        </p:nvSpPr>
        <p:spPr>
          <a:xfrm>
            <a:off x="7401738" y="536575"/>
            <a:ext cx="4264799"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7401738" y="1984375"/>
            <a:ext cx="4264799"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74017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67312DF-985A-3D42-B800-26A04ABCBA56}"/>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70573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60/4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119" y="536575"/>
            <a:ext cx="4264418"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402119" y="1984375"/>
            <a:ext cx="4264418"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7402119"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F4D7C0E-B15C-CCB2-90BF-328FE0063434}"/>
              </a:ext>
            </a:extLst>
          </p:cNvPr>
          <p:cNvSpPr>
            <a:spLocks noGrp="1"/>
          </p:cNvSpPr>
          <p:nvPr>
            <p:ph sz="quarter" idx="12"/>
          </p:nvPr>
        </p:nvSpPr>
        <p:spPr>
          <a:xfrm>
            <a:off x="0" y="0"/>
            <a:ext cx="6876288" cy="68580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719223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3086100"/>
            <a:ext cx="9998921" cy="685800"/>
          </a:xfrm>
        </p:spPr>
        <p:txBody>
          <a:bodyPr vert="horz" lIns="0" tIns="45724" rIns="0" bIns="45724" rtlCol="0" anchor="ctr" anchorCtr="0">
            <a:noAutofit/>
          </a:bodyPr>
          <a:lstStyle>
            <a:lvl1pPr>
              <a:defRPr lang="en-US" sz="4000" baseline="0" dirty="0">
                <a:solidFill>
                  <a:schemeClr val="tx1"/>
                </a:solidFill>
              </a:defRPr>
            </a:lvl1pPr>
          </a:lstStyle>
          <a:p>
            <a:pPr lvl="0"/>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5787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White 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3086100"/>
            <a:ext cx="9998921" cy="685800"/>
          </a:xfrm>
        </p:spPr>
        <p:txBody>
          <a:bodyPr anchor="ctr" anchorCtr="0"/>
          <a:lstStyle>
            <a:lvl1pPr algn="l">
              <a:defRPr sz="40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14CB048-9ABC-9FBE-34FC-43B93E15B270}"/>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581831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ue 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6" y="2845917"/>
            <a:ext cx="8191499" cy="1397000"/>
          </a:xfrm>
        </p:spPr>
        <p:txBody>
          <a:bodyPr tIns="0" bIns="0" anchor="ctr" anchorCtr="0"/>
          <a:lstStyle>
            <a:lvl1pPr algn="l">
              <a:defRPr sz="4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2505671"/>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258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White Section Header with numb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6" y="2845917"/>
            <a:ext cx="8191499" cy="1397000"/>
          </a:xfrm>
        </p:spPr>
        <p:txBody>
          <a:bodyPr tIns="0" bIns="0" anchor="ctr" anchorCtr="0"/>
          <a:lstStyle>
            <a:lvl1pPr algn="l">
              <a:defRPr sz="4000" b="1" cap="all"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2505671"/>
            <a:ext cx="1578279" cy="2077492"/>
          </a:xfrm>
        </p:spPr>
        <p:txBody>
          <a:bodyPr bIns="0">
            <a:spAutoFit/>
          </a:bodyPr>
          <a:lstStyle>
            <a:lvl1pPr marL="0" indent="0">
              <a:buNone/>
              <a:defRPr sz="15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08F238E-47BF-1F48-0D57-C3F46911B08C}"/>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213448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4413" y="0"/>
            <a:ext cx="6094412"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4773612"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420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itle slide_60/40 image">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7224713" y="0"/>
            <a:ext cx="4964112" cy="6858000"/>
          </a:xfrm>
          <a:ln>
            <a:noFill/>
          </a:ln>
        </p:spPr>
        <p:txBody>
          <a:bodyPr/>
          <a:lstStyle>
            <a:lvl1pPr marL="0" indent="0">
              <a:buNone/>
              <a:defRPr>
                <a:solidFill>
                  <a:schemeClr val="bg1">
                    <a:lumMod val="50000"/>
                    <a:lumOff val="50000"/>
                  </a:schemeClr>
                </a:solidFill>
              </a:defRPr>
            </a:lvl1pPr>
          </a:lstStyle>
          <a:p>
            <a:r>
              <a:rPr lang="en-US"/>
              <a:t>Click icon to add picture</a:t>
            </a:r>
          </a:p>
        </p:txBody>
      </p:sp>
      <p:sp>
        <p:nvSpPr>
          <p:cNvPr id="2" name="Title 1"/>
          <p:cNvSpPr>
            <a:spLocks noGrp="1"/>
          </p:cNvSpPr>
          <p:nvPr>
            <p:ph type="ctrTitle" hasCustomPrompt="1"/>
          </p:nvPr>
        </p:nvSpPr>
        <p:spPr>
          <a:xfrm>
            <a:off x="973136" y="2854325"/>
            <a:ext cx="5715000" cy="1397000"/>
          </a:xfrm>
        </p:spPr>
        <p:txBody>
          <a:bodyPr lIns="0" tIns="0" rIns="0" bIns="0" anchor="b" anchorCtr="0">
            <a:noAutofit/>
          </a:bodyPr>
          <a:lstStyle>
            <a:lvl1pPr algn="l">
              <a:lnSpc>
                <a:spcPct val="80000"/>
              </a:lnSpc>
              <a:defRPr sz="6000" cap="all" baseline="0">
                <a:solidFill>
                  <a:schemeClr val="bg1"/>
                </a:solidFill>
              </a:defRPr>
            </a:lvl1pPr>
          </a:lstStyle>
          <a:p>
            <a:r>
              <a:rPr lang="en-US" dirty="0"/>
              <a:t>CLICK TO EDIT TITLE</a:t>
            </a:r>
          </a:p>
        </p:txBody>
      </p:sp>
      <p:sp>
        <p:nvSpPr>
          <p:cNvPr id="3" name="Subtitle 2"/>
          <p:cNvSpPr>
            <a:spLocks noGrp="1"/>
          </p:cNvSpPr>
          <p:nvPr>
            <p:ph type="subTitle" idx="1"/>
          </p:nvPr>
        </p:nvSpPr>
        <p:spPr>
          <a:xfrm>
            <a:off x="973008" y="4257675"/>
            <a:ext cx="5715000"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10" name="Rectangle 9"/>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16DC772-1320-96DF-8FFA-531708787BC2}"/>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3818771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White Section Header with number_50%">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4413" y="0"/>
            <a:ext cx="6094412"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4773612" cy="1397000"/>
          </a:xfrm>
        </p:spPr>
        <p:txBody>
          <a:bodyPr anchor="t" anchorCtr="0"/>
          <a:lstStyle>
            <a:lvl1pPr algn="l">
              <a:defRPr sz="32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1CAE851-43A4-5E0E-48EC-BD498B7B11D1}"/>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478409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1100" y="0"/>
            <a:ext cx="7197725"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3656012"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246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Section Header with number_40/60">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1100" y="0"/>
            <a:ext cx="7197725"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3656012" cy="1397000"/>
          </a:xfrm>
        </p:spPr>
        <p:txBody>
          <a:bodyPr anchor="t" anchorCtr="0"/>
          <a:lstStyle>
            <a:lvl1pPr algn="l">
              <a:defRPr sz="32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B559642-2287-27D4-99C9-467229CBB2E7}"/>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637468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Title banner_ lower 2/3 whit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a:spcBef>
                <a:spcPts val="600"/>
              </a:spcBef>
              <a:defRPr lang="en-US" sz="2000" dirty="0" smtClean="0"/>
            </a:lvl1pPr>
            <a:lvl2pPr>
              <a:defRPr lang="en-US" sz="2000" dirty="0" smtClean="0"/>
            </a:lvl2pPr>
            <a:lvl3pPr>
              <a:defRPr lang="en-US" sz="2000" dirty="0" smtClean="0"/>
            </a:lvl3pPr>
            <a:lvl4pPr>
              <a:defRPr lang="en-US" sz="2000" dirty="0" smtClean="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ED9AC854-5BE7-4270-942A-335892C85CCD}"/>
              </a:ext>
            </a:extLst>
          </p:cNvPr>
          <p:cNvSpPr/>
          <p:nvPr userDrawn="1"/>
        </p:nvSpPr>
        <p:spPr>
          <a:xfrm>
            <a:off x="0" y="2286000"/>
            <a:ext cx="12188825"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7" name="Content Placeholder 6">
            <a:extLst>
              <a:ext uri="{FF2B5EF4-FFF2-40B4-BE49-F238E27FC236}">
                <a16:creationId xmlns:a16="http://schemas.microsoft.com/office/drawing/2014/main" id="{7B7896E6-D7B4-261D-6ED8-709BDD8679DF}"/>
              </a:ext>
            </a:extLst>
          </p:cNvPr>
          <p:cNvSpPr>
            <a:spLocks noGrp="1"/>
          </p:cNvSpPr>
          <p:nvPr>
            <p:ph sz="quarter" idx="13"/>
          </p:nvPr>
        </p:nvSpPr>
        <p:spPr>
          <a:xfrm>
            <a:off x="0" y="2286000"/>
            <a:ext cx="12188825" cy="4572000"/>
          </a:xfrm>
        </p:spPr>
        <p:txBody>
          <a:bodyPr/>
          <a:lstStyle>
            <a:lvl1pPr marL="0" indent="0">
              <a:buNone/>
              <a:defRPr>
                <a:solidFill>
                  <a:schemeClr val="bg1">
                    <a:lumMod val="50000"/>
                    <a:lumOff val="50000"/>
                  </a:schemeClr>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030473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Title banner_ lower 2/3 whit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9AC854-5BE7-4270-942A-335892C85CCD}"/>
              </a:ext>
            </a:extLst>
          </p:cNvPr>
          <p:cNvSpPr/>
          <p:nvPr userDrawn="1"/>
        </p:nvSpPr>
        <p:spPr>
          <a:xfrm>
            <a:off x="0" y="2286000"/>
            <a:ext cx="12188825"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bg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7B7896E6-D7B4-261D-6ED8-709BDD8679DF}"/>
              </a:ext>
            </a:extLst>
          </p:cNvPr>
          <p:cNvSpPr>
            <a:spLocks noGrp="1"/>
          </p:cNvSpPr>
          <p:nvPr>
            <p:ph sz="quarter" idx="13"/>
          </p:nvPr>
        </p:nvSpPr>
        <p:spPr>
          <a:xfrm>
            <a:off x="0" y="2286000"/>
            <a:ext cx="12188825" cy="4572000"/>
          </a:xfrm>
          <a:solidFill>
            <a:schemeClr val="tx1"/>
          </a:solidFill>
        </p:spPr>
        <p:txBody>
          <a:bodyPr/>
          <a:lstStyle>
            <a:lvl1pPr marL="0" indent="0">
              <a:buNone/>
              <a:defRPr>
                <a:solidFill>
                  <a:schemeClr val="bg1">
                    <a:lumMod val="50000"/>
                    <a:lumOff val="50000"/>
                  </a:schemeClr>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2" name="Text Placeholder 10">
            <a:extLst>
              <a:ext uri="{FF2B5EF4-FFF2-40B4-BE49-F238E27FC236}">
                <a16:creationId xmlns:a16="http://schemas.microsoft.com/office/drawing/2014/main" id="{75827CE2-1244-AACC-CDA4-FF8FF6F468A0}"/>
              </a:ext>
            </a:extLst>
          </p:cNvPr>
          <p:cNvSpPr>
            <a:spLocks noGrp="1"/>
          </p:cNvSpPr>
          <p:nvPr>
            <p:ph type="body" sz="quarter" idx="14"/>
          </p:nvPr>
        </p:nvSpPr>
        <p:spPr>
          <a:xfrm>
            <a:off x="6097842" y="539624"/>
            <a:ext cx="5568696" cy="1444752"/>
          </a:xfrm>
        </p:spPr>
        <p:txBody>
          <a:bodyPr tIns="64008"/>
          <a:lstStyle>
            <a:lvl1pPr>
              <a:spcBef>
                <a:spcPts val="600"/>
              </a:spcBef>
              <a:buClr>
                <a:schemeClr val="accent1"/>
              </a:buClr>
              <a:defRPr sz="2000">
                <a:solidFill>
                  <a:schemeClr val="bg1"/>
                </a:solidFill>
              </a:defRPr>
            </a:lvl1pPr>
            <a:lvl2pPr>
              <a:spcBef>
                <a:spcPts val="300"/>
              </a:spcBef>
              <a:buClr>
                <a:schemeClr val="bg1">
                  <a:lumMod val="50000"/>
                  <a:lumOff val="50000"/>
                </a:schemeClr>
              </a:buClr>
              <a:defRPr sz="2000">
                <a:solidFill>
                  <a:schemeClr val="bg1"/>
                </a:solidFill>
              </a:defRPr>
            </a:lvl2pPr>
            <a:lvl3pPr>
              <a:spcBef>
                <a:spcPts val="300"/>
              </a:spcBef>
              <a:buClr>
                <a:schemeClr val="bg1">
                  <a:lumMod val="50000"/>
                  <a:lumOff val="50000"/>
                </a:schemeClr>
              </a:buClr>
              <a:defRPr sz="2000">
                <a:solidFill>
                  <a:schemeClr val="bg1"/>
                </a:solidFill>
              </a:defRPr>
            </a:lvl3pPr>
            <a:lvl4pPr>
              <a:spcBef>
                <a:spcPts val="300"/>
              </a:spcBef>
              <a:buClr>
                <a:schemeClr val="bg1">
                  <a:lumMod val="50000"/>
                  <a:lumOff val="50000"/>
                </a:schemeClr>
              </a:buClr>
              <a:defRPr sz="2000">
                <a:solidFill>
                  <a:schemeClr val="bg1"/>
                </a:solidFill>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Tree>
    <p:extLst>
      <p:ext uri="{BB962C8B-B14F-4D97-AF65-F5344CB8AC3E}">
        <p14:creationId xmlns:p14="http://schemas.microsoft.com/office/powerpoint/2010/main" val="1437202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title banner_lower 2/3 blu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53825CCF-8EEC-BE01-851C-5230CC3DA88B}"/>
              </a:ext>
            </a:extLst>
          </p:cNvPr>
          <p:cNvSpPr>
            <a:spLocks noGrp="1"/>
          </p:cNvSpPr>
          <p:nvPr>
            <p:ph type="body" sz="quarter" idx="14"/>
          </p:nvPr>
        </p:nvSpPr>
        <p:spPr>
          <a:xfrm>
            <a:off x="6097842" y="539624"/>
            <a:ext cx="5568696" cy="1444752"/>
          </a:xfrm>
        </p:spPr>
        <p:txBody>
          <a:bodyPr tIns="64008"/>
          <a:lstStyle>
            <a:lvl1pPr>
              <a:spcBef>
                <a:spcPts val="600"/>
              </a:spcBef>
              <a:defRPr sz="2000"/>
            </a:lvl1pPr>
            <a:lvl2pPr>
              <a:spcBef>
                <a:spcPts val="300"/>
              </a:spcBef>
              <a:defRPr sz="2000"/>
            </a:lvl2pPr>
            <a:lvl3pPr>
              <a:spcBef>
                <a:spcPts val="300"/>
              </a:spcBef>
              <a:defRPr sz="2000"/>
            </a:lvl3pPr>
            <a:lvl4pPr>
              <a:spcBef>
                <a:spcPts val="300"/>
              </a:spcBef>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9" name="Content Placeholder 6">
            <a:extLst>
              <a:ext uri="{FF2B5EF4-FFF2-40B4-BE49-F238E27FC236}">
                <a16:creationId xmlns:a16="http://schemas.microsoft.com/office/drawing/2014/main" id="{05D83C22-E1F3-91E0-3114-86A0891609B6}"/>
              </a:ext>
            </a:extLst>
          </p:cNvPr>
          <p:cNvSpPr>
            <a:spLocks noGrp="1"/>
          </p:cNvSpPr>
          <p:nvPr>
            <p:ph sz="quarter" idx="13"/>
          </p:nvPr>
        </p:nvSpPr>
        <p:spPr>
          <a:xfrm>
            <a:off x="0" y="2286000"/>
            <a:ext cx="12188825" cy="4572000"/>
          </a:xfrm>
        </p:spPr>
        <p:txBody>
          <a:bodyPr/>
          <a:lstStyle>
            <a:lvl1pPr marL="0" indent="0">
              <a:buNone/>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539310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lue title banner with bullets_lower white">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DE2ABD-1965-4280-8565-3084ECBE4671}"/>
              </a:ext>
            </a:extLst>
          </p:cNvPr>
          <p:cNvSpPr/>
          <p:nvPr userDrawn="1"/>
        </p:nvSpPr>
        <p:spPr>
          <a:xfrm>
            <a:off x="0" y="0"/>
            <a:ext cx="12188825"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Content Placeholder 9"/>
          <p:cNvSpPr>
            <a:spLocks noGrp="1"/>
          </p:cNvSpPr>
          <p:nvPr>
            <p:ph sz="quarter" idx="12"/>
          </p:nvPr>
        </p:nvSpPr>
        <p:spPr>
          <a:xfrm>
            <a:off x="973138" y="2838450"/>
            <a:ext cx="10693400" cy="3498850"/>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0">
            <a:extLst>
              <a:ext uri="{FF2B5EF4-FFF2-40B4-BE49-F238E27FC236}">
                <a16:creationId xmlns:a16="http://schemas.microsoft.com/office/drawing/2014/main" id="{5B4B0ABB-8FBD-9619-42A3-18B1FEC61F35}"/>
              </a:ext>
            </a:extLst>
          </p:cNvPr>
          <p:cNvSpPr>
            <a:spLocks noGrp="1"/>
          </p:cNvSpPr>
          <p:nvPr>
            <p:ph type="body" sz="quarter" idx="14"/>
          </p:nvPr>
        </p:nvSpPr>
        <p:spPr>
          <a:xfrm>
            <a:off x="6097842" y="539624"/>
            <a:ext cx="5568696" cy="1444752"/>
          </a:xfrm>
        </p:spPr>
        <p:txBody>
          <a:bodyPr tIns="64008"/>
          <a:lstStyle>
            <a:lvl1pPr>
              <a:spcBef>
                <a:spcPts val="600"/>
              </a:spcBef>
              <a:defRPr sz="2000"/>
            </a:lvl1pPr>
            <a:lvl2pPr>
              <a:spcBef>
                <a:spcPts val="300"/>
              </a:spcBef>
              <a:defRPr sz="2000"/>
            </a:lvl2pPr>
            <a:lvl3pPr>
              <a:spcBef>
                <a:spcPts val="300"/>
              </a:spcBef>
              <a:defRPr sz="2000"/>
            </a:lvl3pPr>
            <a:lvl4pPr>
              <a:spcBef>
                <a:spcPts val="300"/>
              </a:spcBef>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Box 2">
            <a:extLst>
              <a:ext uri="{FF2B5EF4-FFF2-40B4-BE49-F238E27FC236}">
                <a16:creationId xmlns:a16="http://schemas.microsoft.com/office/drawing/2014/main" id="{43612BC9-5EA5-A5E3-77FF-93D7EE6F3774}"/>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4097068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icon layout_1/3 blue 2/3 white">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99FB7F-23F7-69D3-A809-AD766853A7C3}"/>
              </a:ext>
            </a:extLst>
          </p:cNvPr>
          <p:cNvSpPr/>
          <p:nvPr userDrawn="1"/>
        </p:nvSpPr>
        <p:spPr>
          <a:xfrm>
            <a:off x="0" y="0"/>
            <a:ext cx="12188825"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6" name="Rectangle 1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B21CDA0-2467-0CA0-8C6F-3C415C4D532B}"/>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19" name="Title 1">
            <a:extLst>
              <a:ext uri="{FF2B5EF4-FFF2-40B4-BE49-F238E27FC236}">
                <a16:creationId xmlns:a16="http://schemas.microsoft.com/office/drawing/2014/main" id="{1BF7DF9C-E155-726F-2AA6-BA1CE70F944C}"/>
              </a:ext>
            </a:extLst>
          </p:cNvPr>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 STYLE</a:t>
            </a:r>
          </a:p>
        </p:txBody>
      </p:sp>
      <p:sp>
        <p:nvSpPr>
          <p:cNvPr id="20" name="Text Placeholder 11">
            <a:extLst>
              <a:ext uri="{FF2B5EF4-FFF2-40B4-BE49-F238E27FC236}">
                <a16:creationId xmlns:a16="http://schemas.microsoft.com/office/drawing/2014/main" id="{FB321A6D-E9DA-B5BF-A5B6-B6880A9F1B26}"/>
              </a:ext>
            </a:extLst>
          </p:cNvPr>
          <p:cNvSpPr>
            <a:spLocks noGrp="1"/>
          </p:cNvSpPr>
          <p:nvPr>
            <p:ph type="body" sz="quarter" idx="24"/>
          </p:nvPr>
        </p:nvSpPr>
        <p:spPr>
          <a:xfrm>
            <a:off x="6088698" y="536575"/>
            <a:ext cx="5577840" cy="1444752"/>
          </a:xfrm>
        </p:spPr>
        <p:txBody>
          <a:bodyPr vert="horz" lIns="0" tIns="64008" rIns="0" bIns="45724" rtlCol="0">
            <a:noAutofit/>
          </a:bodyPr>
          <a:lstStyle>
            <a:lvl1pPr>
              <a:spcBef>
                <a:spcPts val="600"/>
              </a:spcBef>
              <a:defRPr lang="en-US" sz="2000" dirty="0"/>
            </a:lvl1pPr>
            <a:lvl2pPr>
              <a:spcBef>
                <a:spcPts val="300"/>
              </a:spcBef>
              <a:defRPr lang="en-US" sz="2000" dirty="0"/>
            </a:lvl2pPr>
          </a:lstStyle>
          <a:p>
            <a:pPr lvl="0"/>
            <a:r>
              <a:rPr lang="en-US"/>
              <a:t>Click to edit Master text styles</a:t>
            </a:r>
          </a:p>
          <a:p>
            <a:pPr lvl="1"/>
            <a:r>
              <a:rPr lang="en-US"/>
              <a:t>Second level</a:t>
            </a:r>
          </a:p>
        </p:txBody>
      </p:sp>
      <p:sp>
        <p:nvSpPr>
          <p:cNvPr id="55" name="Text Placeholder 9">
            <a:extLst>
              <a:ext uri="{FF2B5EF4-FFF2-40B4-BE49-F238E27FC236}">
                <a16:creationId xmlns:a16="http://schemas.microsoft.com/office/drawing/2014/main" id="{D839A871-3B18-35C4-820F-DDACCF8A4713}"/>
              </a:ext>
            </a:extLst>
          </p:cNvPr>
          <p:cNvSpPr>
            <a:spLocks noGrp="1"/>
          </p:cNvSpPr>
          <p:nvPr>
            <p:ph type="body" sz="quarter" idx="25"/>
          </p:nvPr>
        </p:nvSpPr>
        <p:spPr>
          <a:xfrm>
            <a:off x="973138" y="4356461"/>
            <a:ext cx="2103120"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4">
            <a:extLst>
              <a:ext uri="{FF2B5EF4-FFF2-40B4-BE49-F238E27FC236}">
                <a16:creationId xmlns:a16="http://schemas.microsoft.com/office/drawing/2014/main" id="{B6482CEB-BA3A-6630-BFD1-9138B129095A}"/>
              </a:ext>
            </a:extLst>
          </p:cNvPr>
          <p:cNvSpPr>
            <a:spLocks noGrp="1"/>
          </p:cNvSpPr>
          <p:nvPr>
            <p:ph type="body" sz="quarter" idx="26" hasCustomPrompt="1"/>
          </p:nvPr>
        </p:nvSpPr>
        <p:spPr>
          <a:xfrm>
            <a:off x="973138" y="4073986"/>
            <a:ext cx="2103120"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57" name="Text Placeholder 14">
            <a:extLst>
              <a:ext uri="{FF2B5EF4-FFF2-40B4-BE49-F238E27FC236}">
                <a16:creationId xmlns:a16="http://schemas.microsoft.com/office/drawing/2014/main" id="{1BE59343-33F8-B5E8-8FA6-9F0582F6BDFE}"/>
              </a:ext>
            </a:extLst>
          </p:cNvPr>
          <p:cNvSpPr>
            <a:spLocks noGrp="1"/>
          </p:cNvSpPr>
          <p:nvPr>
            <p:ph type="body" sz="quarter" idx="27" hasCustomPrompt="1"/>
          </p:nvPr>
        </p:nvSpPr>
        <p:spPr>
          <a:xfrm>
            <a:off x="3679798" y="4073986"/>
            <a:ext cx="2103120"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58" name="Text Placeholder 14">
            <a:extLst>
              <a:ext uri="{FF2B5EF4-FFF2-40B4-BE49-F238E27FC236}">
                <a16:creationId xmlns:a16="http://schemas.microsoft.com/office/drawing/2014/main" id="{349FEDE7-88AF-5D2C-0155-C1D5896FEB65}"/>
              </a:ext>
            </a:extLst>
          </p:cNvPr>
          <p:cNvSpPr>
            <a:spLocks noGrp="1"/>
          </p:cNvSpPr>
          <p:nvPr>
            <p:ph type="body" sz="quarter" idx="28" hasCustomPrompt="1"/>
          </p:nvPr>
        </p:nvSpPr>
        <p:spPr>
          <a:xfrm>
            <a:off x="6386458" y="4073986"/>
            <a:ext cx="2103120"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59" name="Text Placeholder 14">
            <a:extLst>
              <a:ext uri="{FF2B5EF4-FFF2-40B4-BE49-F238E27FC236}">
                <a16:creationId xmlns:a16="http://schemas.microsoft.com/office/drawing/2014/main" id="{B89EB2BA-2E44-8660-0F5C-4E22BEF42CD5}"/>
              </a:ext>
            </a:extLst>
          </p:cNvPr>
          <p:cNvSpPr>
            <a:spLocks noGrp="1"/>
          </p:cNvSpPr>
          <p:nvPr>
            <p:ph type="body" sz="quarter" idx="29" hasCustomPrompt="1"/>
          </p:nvPr>
        </p:nvSpPr>
        <p:spPr>
          <a:xfrm>
            <a:off x="9093117" y="4073986"/>
            <a:ext cx="2103120"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60" name="Text Placeholder 9">
            <a:extLst>
              <a:ext uri="{FF2B5EF4-FFF2-40B4-BE49-F238E27FC236}">
                <a16:creationId xmlns:a16="http://schemas.microsoft.com/office/drawing/2014/main" id="{C80BC763-3AFF-78CA-A6D0-022058D3383D}"/>
              </a:ext>
            </a:extLst>
          </p:cNvPr>
          <p:cNvSpPr>
            <a:spLocks noGrp="1"/>
          </p:cNvSpPr>
          <p:nvPr>
            <p:ph type="body" sz="quarter" idx="30"/>
          </p:nvPr>
        </p:nvSpPr>
        <p:spPr>
          <a:xfrm>
            <a:off x="3679798" y="4356461"/>
            <a:ext cx="2103120"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1" name="Text Placeholder 9">
            <a:extLst>
              <a:ext uri="{FF2B5EF4-FFF2-40B4-BE49-F238E27FC236}">
                <a16:creationId xmlns:a16="http://schemas.microsoft.com/office/drawing/2014/main" id="{12FADD38-E1F3-3FB0-CC2A-ECE6FE23B1DD}"/>
              </a:ext>
            </a:extLst>
          </p:cNvPr>
          <p:cNvSpPr>
            <a:spLocks noGrp="1"/>
          </p:cNvSpPr>
          <p:nvPr>
            <p:ph type="body" sz="quarter" idx="31"/>
          </p:nvPr>
        </p:nvSpPr>
        <p:spPr>
          <a:xfrm>
            <a:off x="6386458" y="4356461"/>
            <a:ext cx="2103120"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2" name="Text Placeholder 9">
            <a:extLst>
              <a:ext uri="{FF2B5EF4-FFF2-40B4-BE49-F238E27FC236}">
                <a16:creationId xmlns:a16="http://schemas.microsoft.com/office/drawing/2014/main" id="{4EA89440-F48E-E197-C17F-BEA7547EB4D7}"/>
              </a:ext>
            </a:extLst>
          </p:cNvPr>
          <p:cNvSpPr>
            <a:spLocks noGrp="1"/>
          </p:cNvSpPr>
          <p:nvPr>
            <p:ph type="body" sz="quarter" idx="32"/>
          </p:nvPr>
        </p:nvSpPr>
        <p:spPr>
          <a:xfrm>
            <a:off x="9093117" y="4356461"/>
            <a:ext cx="2103120"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846656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0/50 Blue Text_White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4413" y="0"/>
            <a:ext cx="60944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EC8E1FD3-80C0-72EB-3AEB-F8B5F0240288}"/>
              </a:ext>
            </a:extLst>
          </p:cNvPr>
          <p:cNvSpPr>
            <a:spLocks noGrp="1"/>
          </p:cNvSpPr>
          <p:nvPr>
            <p:ph type="body" sz="quarter" idx="12" hasCustomPrompt="1"/>
          </p:nvPr>
        </p:nvSpPr>
        <p:spPr>
          <a:xfrm>
            <a:off x="7873543" y="1984375"/>
            <a:ext cx="3246438" cy="390525"/>
          </a:xfrm>
        </p:spPr>
        <p:txBody>
          <a:bodyPr tIns="0" bIns="0"/>
          <a:lstStyle>
            <a:lvl1pPr marL="0" indent="0">
              <a:buNone/>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text style</a:t>
            </a:r>
          </a:p>
        </p:txBody>
      </p:sp>
      <p:sp>
        <p:nvSpPr>
          <p:cNvPr id="18" name="Text Placeholder 16">
            <a:extLst>
              <a:ext uri="{FF2B5EF4-FFF2-40B4-BE49-F238E27FC236}">
                <a16:creationId xmlns:a16="http://schemas.microsoft.com/office/drawing/2014/main" id="{B19597DF-839A-852E-F8D0-0F0483CD7384}"/>
              </a:ext>
            </a:extLst>
          </p:cNvPr>
          <p:cNvSpPr>
            <a:spLocks noGrp="1"/>
          </p:cNvSpPr>
          <p:nvPr>
            <p:ph type="body" sz="quarter" idx="13" hasCustomPrompt="1"/>
          </p:nvPr>
        </p:nvSpPr>
        <p:spPr>
          <a:xfrm>
            <a:off x="7873543" y="3379009"/>
            <a:ext cx="3246438" cy="390525"/>
          </a:xfrm>
        </p:spPr>
        <p:txBody>
          <a:bodyPr tIns="0" bIns="0"/>
          <a:lstStyle>
            <a:lvl1pPr marL="0" indent="0">
              <a:buNone/>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text style</a:t>
            </a:r>
          </a:p>
        </p:txBody>
      </p:sp>
      <p:sp>
        <p:nvSpPr>
          <p:cNvPr id="19" name="Text Placeholder 16">
            <a:extLst>
              <a:ext uri="{FF2B5EF4-FFF2-40B4-BE49-F238E27FC236}">
                <a16:creationId xmlns:a16="http://schemas.microsoft.com/office/drawing/2014/main" id="{4812EFE6-E8BB-4080-0C6F-556E5990B566}"/>
              </a:ext>
            </a:extLst>
          </p:cNvPr>
          <p:cNvSpPr>
            <a:spLocks noGrp="1"/>
          </p:cNvSpPr>
          <p:nvPr>
            <p:ph type="body" sz="quarter" idx="14" hasCustomPrompt="1"/>
          </p:nvPr>
        </p:nvSpPr>
        <p:spPr>
          <a:xfrm>
            <a:off x="7873543" y="4774724"/>
            <a:ext cx="3246438" cy="390525"/>
          </a:xfrm>
        </p:spPr>
        <p:txBody>
          <a:bodyPr tIns="0" bIns="0"/>
          <a:lstStyle>
            <a:lvl1pPr marL="0" indent="0">
              <a:buNone/>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text style</a:t>
            </a:r>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B0A95CF-9A7A-4BD7-9C97-25D2FDD7241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21" name="Text Placeholder 20">
            <a:extLst>
              <a:ext uri="{FF2B5EF4-FFF2-40B4-BE49-F238E27FC236}">
                <a16:creationId xmlns:a16="http://schemas.microsoft.com/office/drawing/2014/main" id="{DD33AD34-4A87-8ECA-F840-A320A92A320A}"/>
              </a:ext>
            </a:extLst>
          </p:cNvPr>
          <p:cNvSpPr>
            <a:spLocks noGrp="1"/>
          </p:cNvSpPr>
          <p:nvPr>
            <p:ph type="body" sz="quarter" idx="15" hasCustomPrompt="1"/>
          </p:nvPr>
        </p:nvSpPr>
        <p:spPr>
          <a:xfrm>
            <a:off x="7875131" y="3635799"/>
            <a:ext cx="3244850" cy="731520"/>
          </a:xfrm>
        </p:spPr>
        <p:txBody>
          <a:bodyPr tIns="91440"/>
          <a:lstStyle>
            <a:lvl1pPr marL="0" indent="0">
              <a:buNone/>
              <a:defRPr sz="2000">
                <a:solidFill>
                  <a:schemeClr val="bg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
        <p:nvSpPr>
          <p:cNvPr id="23" name="Text Placeholder 20">
            <a:extLst>
              <a:ext uri="{FF2B5EF4-FFF2-40B4-BE49-F238E27FC236}">
                <a16:creationId xmlns:a16="http://schemas.microsoft.com/office/drawing/2014/main" id="{AC94C7BF-FC1E-1A53-0031-1A0074049799}"/>
              </a:ext>
            </a:extLst>
          </p:cNvPr>
          <p:cNvSpPr>
            <a:spLocks noGrp="1"/>
          </p:cNvSpPr>
          <p:nvPr>
            <p:ph type="body" sz="quarter" idx="16" hasCustomPrompt="1"/>
          </p:nvPr>
        </p:nvSpPr>
        <p:spPr>
          <a:xfrm>
            <a:off x="7875131" y="5035308"/>
            <a:ext cx="3244850" cy="731520"/>
          </a:xfrm>
        </p:spPr>
        <p:txBody>
          <a:bodyPr tIns="91440"/>
          <a:lstStyle>
            <a:lvl1pPr marL="0" indent="0">
              <a:buNone/>
              <a:defRPr sz="2000">
                <a:solidFill>
                  <a:schemeClr val="bg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
        <p:nvSpPr>
          <p:cNvPr id="24" name="Text Placeholder 20">
            <a:extLst>
              <a:ext uri="{FF2B5EF4-FFF2-40B4-BE49-F238E27FC236}">
                <a16:creationId xmlns:a16="http://schemas.microsoft.com/office/drawing/2014/main" id="{9BEABAAD-AF7C-7492-150D-ECBBD126BE36}"/>
              </a:ext>
            </a:extLst>
          </p:cNvPr>
          <p:cNvSpPr>
            <a:spLocks noGrp="1"/>
          </p:cNvSpPr>
          <p:nvPr>
            <p:ph type="body" sz="quarter" idx="17" hasCustomPrompt="1"/>
          </p:nvPr>
        </p:nvSpPr>
        <p:spPr>
          <a:xfrm>
            <a:off x="7875131" y="2241276"/>
            <a:ext cx="3244850" cy="731520"/>
          </a:xfrm>
        </p:spPr>
        <p:txBody>
          <a:bodyPr tIns="91440"/>
          <a:lstStyle>
            <a:lvl1pPr marL="0" indent="0">
              <a:buNone/>
              <a:defRPr sz="2000">
                <a:solidFill>
                  <a:schemeClr val="bg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Tree>
    <p:extLst>
      <p:ext uri="{BB962C8B-B14F-4D97-AF65-F5344CB8AC3E}">
        <p14:creationId xmlns:p14="http://schemas.microsoft.com/office/powerpoint/2010/main" val="18030193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ue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Text Placeholder 2"/>
          <p:cNvSpPr>
            <a:spLocks noGrp="1"/>
          </p:cNvSpPr>
          <p:nvPr>
            <p:ph type="body" idx="1"/>
          </p:nvPr>
        </p:nvSpPr>
        <p:spPr>
          <a:xfrm>
            <a:off x="968731"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731"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0488"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0488"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8" name="Footer Placeholder 7"/>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4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Presenter Bio_1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BBAF47-0F01-705D-8111-D25CC7793B22}"/>
              </a:ext>
            </a:extLst>
          </p:cNvPr>
          <p:cNvSpPr>
            <a:spLocks noGrp="1"/>
          </p:cNvSpPr>
          <p:nvPr>
            <p:ph type="pic" sz="quarter" idx="16"/>
          </p:nvPr>
        </p:nvSpPr>
        <p:spPr>
          <a:xfrm>
            <a:off x="6094413" y="0"/>
            <a:ext cx="6094412" cy="6858000"/>
          </a:xfrm>
        </p:spPr>
        <p:txBody>
          <a:bodyPr lIns="365760" tIns="274320" anchor="t" anchorCtr="0"/>
          <a:lstStyle>
            <a:lvl1pPr marL="0" indent="0">
              <a:buNone/>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72EC7694-805F-025A-B35A-CD196A8EFB02}"/>
              </a:ext>
            </a:extLst>
          </p:cNvPr>
          <p:cNvSpPr>
            <a:spLocks noGrp="1"/>
          </p:cNvSpPr>
          <p:nvPr>
            <p:ph type="body" sz="quarter" idx="13"/>
          </p:nvPr>
        </p:nvSpPr>
        <p:spPr>
          <a:xfrm>
            <a:off x="973138" y="3429000"/>
            <a:ext cx="4773612" cy="1828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a:t>
            </a:r>
          </a:p>
        </p:txBody>
      </p:sp>
      <p:sp>
        <p:nvSpPr>
          <p:cNvPr id="5" name="Footer Placeholder 4"/>
          <p:cNvSpPr>
            <a:spLocks noGrp="1"/>
          </p:cNvSpPr>
          <p:nvPr>
            <p:ph type="ftr" sz="quarter" idx="11"/>
          </p:nvPr>
        </p:nvSpPr>
        <p:spPr>
          <a:xfrm>
            <a:off x="6094412" y="6135688"/>
            <a:ext cx="5572126"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C5F8A3FF-A3D0-D616-0B2F-E1A1B848992D}"/>
              </a:ext>
            </a:extLst>
          </p:cNvPr>
          <p:cNvSpPr>
            <a:spLocks noGrp="1"/>
          </p:cNvSpPr>
          <p:nvPr>
            <p:ph type="body" sz="quarter" idx="14"/>
          </p:nvPr>
        </p:nvSpPr>
        <p:spPr>
          <a:xfrm>
            <a:off x="973138" y="1983612"/>
            <a:ext cx="4773612" cy="731520"/>
          </a:xfrm>
        </p:spPr>
        <p:txBody>
          <a:bodyPr anchor="b" anchorCtr="0"/>
          <a:lstStyle>
            <a:lvl1pPr marL="0" indent="0">
              <a:lnSpc>
                <a:spcPct val="100000"/>
              </a:lnSpc>
              <a:buNone/>
              <a:defRPr sz="2400" b="1"/>
            </a:lvl1pPr>
          </a:lstStyle>
          <a:p>
            <a:pPr lvl="0"/>
            <a:r>
              <a:rPr lang="en-US"/>
              <a:t>Click to edit Master text styles</a:t>
            </a:r>
          </a:p>
        </p:txBody>
      </p:sp>
      <p:sp>
        <p:nvSpPr>
          <p:cNvPr id="13" name="Text Placeholder 8">
            <a:extLst>
              <a:ext uri="{FF2B5EF4-FFF2-40B4-BE49-F238E27FC236}">
                <a16:creationId xmlns:a16="http://schemas.microsoft.com/office/drawing/2014/main" id="{A79384E7-9CB0-3B93-49F4-E751D581D49A}"/>
              </a:ext>
            </a:extLst>
          </p:cNvPr>
          <p:cNvSpPr>
            <a:spLocks noGrp="1"/>
          </p:cNvSpPr>
          <p:nvPr>
            <p:ph type="body" sz="quarter" idx="15"/>
          </p:nvPr>
        </p:nvSpPr>
        <p:spPr>
          <a:xfrm>
            <a:off x="973138" y="2724723"/>
            <a:ext cx="4773612" cy="350328"/>
          </a:xfrm>
        </p:spPr>
        <p:txBody>
          <a:bodyPr tIns="45720"/>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3020156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White 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3" name="Text Placeholder 2"/>
          <p:cNvSpPr>
            <a:spLocks noGrp="1"/>
          </p:cNvSpPr>
          <p:nvPr>
            <p:ph type="body" idx="1"/>
          </p:nvPr>
        </p:nvSpPr>
        <p:spPr>
          <a:xfrm>
            <a:off x="968731" y="1984375"/>
            <a:ext cx="4773168" cy="295275"/>
          </a:xfrm>
        </p:spPr>
        <p:txBody>
          <a:bodyPr anchor="t"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731" y="2276474"/>
            <a:ext cx="4773168" cy="3705225"/>
          </a:xfrm>
        </p:spPr>
        <p:txBody>
          <a:bodyPr tIns="91440"/>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0488" y="1984375"/>
            <a:ext cx="4773168" cy="295275"/>
          </a:xfrm>
        </p:spPr>
        <p:txBody>
          <a:bodyPr anchor="t"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0488" y="2276474"/>
            <a:ext cx="4773168" cy="3705225"/>
          </a:xfrm>
        </p:spPr>
        <p:txBody>
          <a:bodyPr tIns="91440"/>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8" name="Footer Placeholder 7"/>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6389059-11D7-E0BF-3300-7F045E7FB60A}"/>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792253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2366169"/>
            <a:ext cx="3074987"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2" name="Text Placeholder 2"/>
          <p:cNvSpPr>
            <a:spLocks noGrp="1"/>
          </p:cNvSpPr>
          <p:nvPr>
            <p:ph type="body" idx="1"/>
          </p:nvPr>
        </p:nvSpPr>
        <p:spPr>
          <a:xfrm>
            <a:off x="4991100" y="1209675"/>
            <a:ext cx="3017520" cy="771525"/>
          </a:xfrm>
        </p:spPr>
        <p:txBody>
          <a:bodyPr bIns="0" anchor="b"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1100" y="2263775"/>
            <a:ext cx="3017520" cy="3986784"/>
          </a:xfrm>
        </p:spPr>
        <p:txBody>
          <a:bodyPr tIns="91440"/>
          <a:lstStyle>
            <a:lvl1pPr>
              <a:buClr>
                <a:schemeClr val="accent1"/>
              </a:buClr>
              <a:defRPr sz="2000">
                <a:solidFill>
                  <a:schemeClr val="bg1"/>
                </a:solidFill>
              </a:defRPr>
            </a:lvl1pPr>
            <a:lvl2pPr>
              <a:buClr>
                <a:schemeClr val="bg1">
                  <a:lumMod val="50000"/>
                  <a:lumOff val="50000"/>
                </a:schemeClr>
              </a:buClr>
              <a:defRPr sz="2000">
                <a:solidFill>
                  <a:schemeClr val="bg1"/>
                </a:solidFill>
              </a:defRPr>
            </a:lvl2pPr>
            <a:lvl3pPr>
              <a:buClr>
                <a:schemeClr val="bg1">
                  <a:lumMod val="50000"/>
                  <a:lumOff val="50000"/>
                </a:schemeClr>
              </a:buClr>
              <a:defRPr sz="2000">
                <a:solidFill>
                  <a:schemeClr val="bg1"/>
                </a:solidFill>
              </a:defRPr>
            </a:lvl3pPr>
            <a:lvl4pPr>
              <a:buClr>
                <a:schemeClr val="bg1">
                  <a:lumMod val="50000"/>
                  <a:lumOff val="50000"/>
                </a:schemeClr>
              </a:buClr>
              <a:defRPr sz="2000">
                <a:solidFill>
                  <a:schemeClr val="bg1"/>
                </a:solidFill>
              </a:defRPr>
            </a:lvl4pPr>
            <a:lvl5pPr>
              <a:buClr>
                <a:schemeClr val="bg1">
                  <a:lumMod val="50000"/>
                  <a:lumOff val="50000"/>
                </a:schemeClr>
              </a:buClr>
              <a:defRPr sz="20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4876" y="1209675"/>
            <a:ext cx="3017520" cy="771525"/>
          </a:xfrm>
        </p:spPr>
        <p:txBody>
          <a:bodyPr bIns="0" anchor="b"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4876" y="2263775"/>
            <a:ext cx="3017520" cy="3986784"/>
          </a:xfrm>
        </p:spPr>
        <p:txBody>
          <a:bodyPr vert="horz" lIns="0" tIns="91440" rIns="0" bIns="45724" rtlCol="0">
            <a:noAutofit/>
          </a:bodyPr>
          <a:lstStyle>
            <a:lvl1pPr>
              <a:buClr>
                <a:schemeClr val="accent1"/>
              </a:buClr>
              <a:defRPr lang="en-US" sz="2000" dirty="0" smtClean="0">
                <a:solidFill>
                  <a:schemeClr val="bg1"/>
                </a:solidFill>
              </a:defRPr>
            </a:lvl1pPr>
            <a:lvl2pPr>
              <a:buClr>
                <a:schemeClr val="bg1">
                  <a:lumMod val="50000"/>
                  <a:lumOff val="50000"/>
                </a:schemeClr>
              </a:buClr>
              <a:defRPr lang="en-US" sz="2000" dirty="0" smtClean="0">
                <a:solidFill>
                  <a:schemeClr val="bg1"/>
                </a:solidFill>
              </a:defRPr>
            </a:lvl2pPr>
            <a:lvl3pPr>
              <a:buClr>
                <a:schemeClr val="bg1">
                  <a:lumMod val="50000"/>
                  <a:lumOff val="50000"/>
                </a:schemeClr>
              </a:buClr>
              <a:defRPr lang="en-US" sz="2000" dirty="0" smtClean="0">
                <a:solidFill>
                  <a:schemeClr val="bg1"/>
                </a:solidFill>
              </a:defRPr>
            </a:lvl3pPr>
            <a:lvl4pPr>
              <a:buClr>
                <a:schemeClr val="bg1">
                  <a:lumMod val="50000"/>
                  <a:lumOff val="50000"/>
                </a:schemeClr>
              </a:buClr>
              <a:defRPr lang="en-US" sz="2000" dirty="0" smtClean="0">
                <a:solidFill>
                  <a:schemeClr val="bg1"/>
                </a:solidFill>
              </a:defRPr>
            </a:lvl4pPr>
            <a:lvl5pPr>
              <a:buClr>
                <a:schemeClr val="bg1">
                  <a:lumMod val="50000"/>
                  <a:lumOff val="50000"/>
                </a:schemeClr>
              </a:buClr>
              <a:defRPr lang="en-US" sz="20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Box 17">
            <a:extLst>
              <a:ext uri="{FF2B5EF4-FFF2-40B4-BE49-F238E27FC236}">
                <a16:creationId xmlns:a16="http://schemas.microsoft.com/office/drawing/2014/main" id="{931529AD-9B1A-3058-55FD-BD8FF9ABBF66}"/>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61036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9998921" cy="587375"/>
          </a:xfrm>
        </p:spPr>
        <p:txBody>
          <a:bodyPr/>
          <a:lstStyle>
            <a:lvl1pPr>
              <a:defRPr baseline="0"/>
            </a:lvl1pPr>
          </a:lstStyle>
          <a:p>
            <a:r>
              <a:rPr lang="en-US" dirty="0"/>
              <a:t>CLICK TO EDIT TITLE STYLE</a:t>
            </a:r>
          </a:p>
        </p:txBody>
      </p:sp>
      <p:sp>
        <p:nvSpPr>
          <p:cNvPr id="3" name="Content Placeholder 2"/>
          <p:cNvSpPr>
            <a:spLocks noGrp="1"/>
          </p:cNvSpPr>
          <p:nvPr>
            <p:ph sz="half" idx="1"/>
          </p:nvPr>
        </p:nvSpPr>
        <p:spPr>
          <a:xfrm>
            <a:off x="973138" y="1984374"/>
            <a:ext cx="4769327"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0488" y="1984374"/>
            <a:ext cx="4773612"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6004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4713" y="0"/>
            <a:ext cx="49641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536575"/>
            <a:ext cx="5467349" cy="587375"/>
          </a:xfrm>
        </p:spPr>
        <p:txBody>
          <a:bodyPr/>
          <a:lstStyle>
            <a:lvl1pPr>
              <a:defRPr baseline="0"/>
            </a:lvl1pPr>
          </a:lstStyle>
          <a:p>
            <a:r>
              <a:rPr lang="en-US" dirty="0"/>
              <a:t>CLICK TO EDIT TITLE</a:t>
            </a:r>
          </a:p>
        </p:txBody>
      </p:sp>
      <p:sp>
        <p:nvSpPr>
          <p:cNvPr id="3" name="Content Placeholder 2"/>
          <p:cNvSpPr>
            <a:spLocks noGrp="1"/>
          </p:cNvSpPr>
          <p:nvPr>
            <p:ph idx="1"/>
          </p:nvPr>
        </p:nvSpPr>
        <p:spPr>
          <a:xfrm>
            <a:off x="973139" y="1984375"/>
            <a:ext cx="5467350"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Content Placeholder 2"/>
          <p:cNvSpPr>
            <a:spLocks noGrp="1"/>
          </p:cNvSpPr>
          <p:nvPr>
            <p:ph idx="12"/>
          </p:nvPr>
        </p:nvSpPr>
        <p:spPr>
          <a:xfrm>
            <a:off x="7753350" y="1984375"/>
            <a:ext cx="3913188"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972C80-486E-D81C-C3B4-2937FCAA539A}"/>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798424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4" name="Footer Placeholder 3"/>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0499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3" name="Date Placeholder 2"/>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4" name="Footer Placeholder 3"/>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04D20B4-D301-5EDE-373F-05DD82AB384A}"/>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55460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3" name="Footer Placeholder 2"/>
          <p:cNvSpPr>
            <a:spLocks noGrp="1"/>
          </p:cNvSpPr>
          <p:nvPr>
            <p:ph type="ftr" sz="quarter" idx="11"/>
          </p:nvPr>
        </p:nvSpPr>
        <p:spPr>
          <a:xfrm>
            <a:off x="2234618" y="6135688"/>
            <a:ext cx="9431920" cy="365760"/>
          </a:xfrm>
          <a:prstGeom prst="rect">
            <a:avLst/>
          </a:prstGeom>
        </p:spPr>
        <p:txBody>
          <a:bodyPr/>
          <a:lstStyle/>
          <a:p>
            <a:endParaRPr lang="en-US" dirty="0"/>
          </a:p>
        </p:txBody>
      </p:sp>
    </p:spTree>
    <p:extLst>
      <p:ext uri="{BB962C8B-B14F-4D97-AF65-F5344CB8AC3E}">
        <p14:creationId xmlns:p14="http://schemas.microsoft.com/office/powerpoint/2010/main" val="3217252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_White">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3" name="Footer Placeholder 2"/>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4" name="TextBox 3">
            <a:extLst>
              <a:ext uri="{FF2B5EF4-FFF2-40B4-BE49-F238E27FC236}">
                <a16:creationId xmlns:a16="http://schemas.microsoft.com/office/drawing/2014/main" id="{188A85D9-C1CB-6EFE-92D8-F24E4B95CD82}"/>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501544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Mayo Ending Slide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4" y="2733676"/>
            <a:ext cx="445293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4" name="Footer Placeholder 3"/>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0360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Mayo Ending Slide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4" y="2733676"/>
            <a:ext cx="4452939" cy="1371600"/>
          </a:xfrm>
        </p:spPr>
        <p:txBody>
          <a:bodyPr anchor="ctr" anchorCtr="0"/>
          <a:lstStyle>
            <a:lvl1pPr algn="l">
              <a:defRPr sz="4000" baseline="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4" name="Footer Placeholder 3"/>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8388385-D7C7-1EF5-D817-68A27103E75D}"/>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07577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Presenter Bio_1 photo">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BBAF47-0F01-705D-8111-D25CC7793B22}"/>
              </a:ext>
            </a:extLst>
          </p:cNvPr>
          <p:cNvSpPr>
            <a:spLocks noGrp="1"/>
          </p:cNvSpPr>
          <p:nvPr>
            <p:ph type="pic" sz="quarter" idx="16"/>
          </p:nvPr>
        </p:nvSpPr>
        <p:spPr>
          <a:xfrm>
            <a:off x="6094413" y="0"/>
            <a:ext cx="6094412" cy="6858000"/>
          </a:xfrm>
        </p:spPr>
        <p:txBody>
          <a:bodyPr lIns="365760" tIns="274320" anchor="t" anchorCtr="0"/>
          <a:lstStyle>
            <a:lvl1pPr marL="0" indent="0">
              <a:buNone/>
              <a:defRPr>
                <a:solidFill>
                  <a:schemeClr val="bg1">
                    <a:lumMod val="50000"/>
                    <a:lumOff val="50000"/>
                  </a:schemeClr>
                </a:solidFill>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72EC7694-805F-025A-B35A-CD196A8EFB02}"/>
              </a:ext>
            </a:extLst>
          </p:cNvPr>
          <p:cNvSpPr>
            <a:spLocks noGrp="1"/>
          </p:cNvSpPr>
          <p:nvPr>
            <p:ph type="body" sz="quarter" idx="13"/>
          </p:nvPr>
        </p:nvSpPr>
        <p:spPr>
          <a:xfrm>
            <a:off x="973138" y="3429000"/>
            <a:ext cx="4773612" cy="1828800"/>
          </a:xfrm>
        </p:spPr>
        <p:txBody>
          <a:bodyPr/>
          <a:lstStyle>
            <a:lvl1pPr marL="0" indent="0">
              <a:buNone/>
              <a:defRPr sz="200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bg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6094412" y="6135688"/>
            <a:ext cx="5572126"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C5F8A3FF-A3D0-D616-0B2F-E1A1B848992D}"/>
              </a:ext>
            </a:extLst>
          </p:cNvPr>
          <p:cNvSpPr>
            <a:spLocks noGrp="1"/>
          </p:cNvSpPr>
          <p:nvPr>
            <p:ph type="body" sz="quarter" idx="14"/>
          </p:nvPr>
        </p:nvSpPr>
        <p:spPr>
          <a:xfrm>
            <a:off x="973138" y="1983612"/>
            <a:ext cx="4773612" cy="731520"/>
          </a:xfrm>
        </p:spPr>
        <p:txBody>
          <a:bodyPr anchor="b" anchorCtr="0"/>
          <a:lstStyle>
            <a:lvl1pPr marL="0" indent="0">
              <a:lnSpc>
                <a:spcPct val="100000"/>
              </a:lnSpc>
              <a:buNone/>
              <a:defRPr sz="2400" b="1">
                <a:solidFill>
                  <a:schemeClr val="bg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A79384E7-9CB0-3B93-49F4-E751D581D49A}"/>
              </a:ext>
            </a:extLst>
          </p:cNvPr>
          <p:cNvSpPr>
            <a:spLocks noGrp="1"/>
          </p:cNvSpPr>
          <p:nvPr>
            <p:ph type="body" sz="quarter" idx="15"/>
          </p:nvPr>
        </p:nvSpPr>
        <p:spPr>
          <a:xfrm>
            <a:off x="973138" y="2724723"/>
            <a:ext cx="4773612" cy="350328"/>
          </a:xfrm>
        </p:spPr>
        <p:txBody>
          <a:bodyPr tIns="45720"/>
          <a:lstStyle>
            <a:lvl1pPr marL="0" indent="0">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491975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Tree>
    <p:extLst>
      <p:ext uri="{BB962C8B-B14F-4D97-AF65-F5344CB8AC3E}">
        <p14:creationId xmlns:p14="http://schemas.microsoft.com/office/powerpoint/2010/main" val="357808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4052" y="536576"/>
            <a:ext cx="2742486"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138" y="536576"/>
            <a:ext cx="7592510"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6/30/2025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Tree>
    <p:extLst>
      <p:ext uri="{BB962C8B-B14F-4D97-AF65-F5344CB8AC3E}">
        <p14:creationId xmlns:p14="http://schemas.microsoft.com/office/powerpoint/2010/main" val="3081949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2296" y="1187450"/>
            <a:ext cx="5559036" cy="932567"/>
          </a:xfrm>
        </p:spPr>
        <p:txBody>
          <a:bodyPr bIns="0" anchor="t" anchorCtr="0">
            <a:spAutoFit/>
          </a:bodyPr>
          <a:lstStyle>
            <a:lvl1pPr>
              <a:defRPr b="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092295" y="1862138"/>
            <a:ext cx="5559036" cy="4389437"/>
          </a:xfrm>
        </p:spPr>
        <p:txBody>
          <a:bodyPr/>
          <a:lstStyle>
            <a:lvl1pPr>
              <a:defRPr sz="2000">
                <a:solidFill>
                  <a:schemeClr val="tx1"/>
                </a:solidFill>
                <a:latin typeface="+mn-lt"/>
              </a:defRPr>
            </a:lvl1pPr>
            <a:lvl2pPr marL="346075" indent="0">
              <a:spcBef>
                <a:spcPts val="1800"/>
              </a:spcBef>
              <a:defRPr sz="2000">
                <a:solidFill>
                  <a:schemeClr val="tx1"/>
                </a:solidFill>
                <a:latin typeface="+mn-lt"/>
              </a:defRPr>
            </a:lvl2pPr>
            <a:lvl3pPr marL="685800" indent="0">
              <a:spcBef>
                <a:spcPts val="1800"/>
              </a:spcBef>
              <a:defRPr sz="2000">
                <a:solidFill>
                  <a:schemeClr val="tx1"/>
                </a:solidFill>
                <a:latin typeface="+mn-lt"/>
              </a:defRPr>
            </a:lvl3pPr>
            <a:lvl4pPr marL="1031875" indent="0">
              <a:spcBef>
                <a:spcPts val="1800"/>
              </a:spcBef>
              <a:defRPr sz="2000">
                <a:solidFill>
                  <a:schemeClr val="tx1"/>
                </a:solidFill>
                <a:latin typeface="+mn-lt"/>
              </a:defRPr>
            </a:lvl4pPr>
            <a:lvl5pPr>
              <a:spcBef>
                <a:spcPts val="1800"/>
              </a:spcBef>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EA2FE87-A991-4ACF-B64F-4E9F8D43B38F}" type="datetime1">
              <a:rPr lang="en-US" smtClean="0"/>
              <a:t>6/30/2025</a:t>
            </a:fld>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4213223780"/>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anner_Team Intro">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9" name="Rectangle 8">
            <a:extLst>
              <a:ext uri="{FF2B5EF4-FFF2-40B4-BE49-F238E27FC236}">
                <a16:creationId xmlns:a16="http://schemas.microsoft.com/office/drawing/2014/main" id="{ED9AC854-5BE7-4270-942A-335892C85CCD}"/>
              </a:ext>
            </a:extLst>
          </p:cNvPr>
          <p:cNvSpPr/>
          <p:nvPr userDrawn="1"/>
        </p:nvSpPr>
        <p:spPr>
          <a:xfrm>
            <a:off x="0" y="2286000"/>
            <a:ext cx="12188825"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694"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09990"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1286"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2582"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3879"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1315"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3614"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2582"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2348"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5645117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_Team Intro">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6/30/2025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694"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09990"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1286"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2582"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3879"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1315"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3614"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2582"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2348"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625994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138" y="536575"/>
            <a:ext cx="9998921"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138" y="1597025"/>
            <a:ext cx="9998921"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p:nvSpPr>
        <p:spPr>
          <a:xfrm>
            <a:off x="9120553" y="6657947"/>
            <a:ext cx="3068271"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5DA1A653-4F52-4207-A8F5-2D60640A153E}" type="datetimeyyyy">
              <a:rPr lang="en-US" sz="700" smtClean="0">
                <a:solidFill>
                  <a:schemeClr val="tx2"/>
                </a:solidFill>
              </a:rPr>
              <a:t>2025</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78" r:id="rId1"/>
    <p:sldLayoutId id="2147483695" r:id="rId2"/>
    <p:sldLayoutId id="2147483744" r:id="rId3"/>
    <p:sldLayoutId id="2147483712" r:id="rId4"/>
    <p:sldLayoutId id="2147483727" r:id="rId5"/>
    <p:sldLayoutId id="2147483747" r:id="rId6"/>
    <p:sldLayoutId id="2147483748" r:id="rId7"/>
    <p:sldLayoutId id="2147483749" r:id="rId8"/>
    <p:sldLayoutId id="2147483753" r:id="rId9"/>
    <p:sldLayoutId id="2147483754" r:id="rId10"/>
    <p:sldLayoutId id="2147483750" r:id="rId11"/>
    <p:sldLayoutId id="2147483752" r:id="rId12"/>
    <p:sldLayoutId id="2147483751" r:id="rId13"/>
    <p:sldLayoutId id="2147483662" r:id="rId14"/>
    <p:sldLayoutId id="2147483730" r:id="rId15"/>
    <p:sldLayoutId id="2147483762" r:id="rId16"/>
    <p:sldLayoutId id="2147483763" r:id="rId17"/>
    <p:sldLayoutId id="2147483699" r:id="rId18"/>
    <p:sldLayoutId id="2147483714" r:id="rId19"/>
    <p:sldLayoutId id="2147483715" r:id="rId20"/>
    <p:sldLayoutId id="2147483698" r:id="rId21"/>
    <p:sldLayoutId id="2147483731" r:id="rId22"/>
    <p:sldLayoutId id="2147483726" r:id="rId23"/>
    <p:sldLayoutId id="2147483743" r:id="rId24"/>
    <p:sldLayoutId id="2147483745" r:id="rId25"/>
    <p:sldLayoutId id="2147483746" r:id="rId26"/>
    <p:sldLayoutId id="2147483684" r:id="rId27"/>
    <p:sldLayoutId id="2147483734" r:id="rId28"/>
    <p:sldLayoutId id="2147483719" r:id="rId29"/>
    <p:sldLayoutId id="2147483683" r:id="rId30"/>
    <p:sldLayoutId id="2147483733" r:id="rId31"/>
    <p:sldLayoutId id="2147483720" r:id="rId32"/>
    <p:sldLayoutId id="2147483704" r:id="rId33"/>
    <p:sldLayoutId id="2147483758" r:id="rId34"/>
    <p:sldLayoutId id="2147483721" r:id="rId35"/>
    <p:sldLayoutId id="2147483709" r:id="rId36"/>
    <p:sldLayoutId id="2147483759" r:id="rId37"/>
    <p:sldLayoutId id="2147483722" r:id="rId38"/>
    <p:sldLayoutId id="2147483705" r:id="rId39"/>
    <p:sldLayoutId id="2147483760" r:id="rId40"/>
    <p:sldLayoutId id="2147483723" r:id="rId41"/>
    <p:sldLayoutId id="2147483708" r:id="rId42"/>
    <p:sldLayoutId id="2147483761" r:id="rId43"/>
    <p:sldLayoutId id="2147483724" r:id="rId44"/>
    <p:sldLayoutId id="2147483685" r:id="rId45"/>
    <p:sldLayoutId id="2147483738" r:id="rId46"/>
    <p:sldLayoutId id="2147483675" r:id="rId47"/>
    <p:sldLayoutId id="2147483728" r:id="rId48"/>
    <p:sldLayoutId id="2147483686" r:id="rId49"/>
    <p:sldLayoutId id="2147483739" r:id="rId50"/>
    <p:sldLayoutId id="2147483710" r:id="rId51"/>
    <p:sldLayoutId id="2147483729" r:id="rId52"/>
    <p:sldLayoutId id="2147483687" r:id="rId53"/>
    <p:sldLayoutId id="2147483736" r:id="rId54"/>
    <p:sldLayoutId id="2147483718" r:id="rId55"/>
    <p:sldLayoutId id="2147483688" r:id="rId56"/>
    <p:sldLayoutId id="2147483737" r:id="rId57"/>
    <p:sldLayoutId id="2147483741" r:id="rId58"/>
    <p:sldLayoutId id="2147483665" r:id="rId59"/>
    <p:sldLayoutId id="2147483742" r:id="rId60"/>
    <p:sldLayoutId id="2147483697" r:id="rId61"/>
    <p:sldLayoutId id="2147483664" r:id="rId62"/>
    <p:sldLayoutId id="2147483696" r:id="rId63"/>
    <p:sldLayoutId id="2147483666" r:id="rId64"/>
    <p:sldLayoutId id="2147483755" r:id="rId65"/>
    <p:sldLayoutId id="2147483667" r:id="rId66"/>
    <p:sldLayoutId id="2147483756" r:id="rId67"/>
    <p:sldLayoutId id="2147483670" r:id="rId68"/>
    <p:sldLayoutId id="2147483757" r:id="rId69"/>
    <p:sldLayoutId id="2147483671" r:id="rId70"/>
    <p:sldLayoutId id="2147483672" r:id="rId71"/>
    <p:sldLayoutId id="2147483764" r:id="rId72"/>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lumMod val="40000"/>
            <a:lumOff val="60000"/>
          </a:schemeClr>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39.xml"/><Relationship Id="rId1" Type="http://schemas.openxmlformats.org/officeDocument/2006/relationships/customXml" Target="../../customXml/item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customXml" Target="../../customXml/item58.xml"/><Relationship Id="rId1" Type="http://schemas.openxmlformats.org/officeDocument/2006/relationships/customXml" Target="../../customXml/item43.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11.xml"/><Relationship Id="rId1" Type="http://schemas.openxmlformats.org/officeDocument/2006/relationships/customXml" Target="../../customXml/item74.xml"/><Relationship Id="rId5" Type="http://schemas.openxmlformats.org/officeDocument/2006/relationships/image" Target="../media/image23.jpeg"/><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42.xml"/><Relationship Id="rId1" Type="http://schemas.openxmlformats.org/officeDocument/2006/relationships/customXml" Target="../../customXml/item27.xml"/><Relationship Id="rId5" Type="http://schemas.openxmlformats.org/officeDocument/2006/relationships/image" Target="../media/image24.jpe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16.xml"/><Relationship Id="rId7" Type="http://schemas.openxmlformats.org/officeDocument/2006/relationships/image" Target="../media/image27.png"/><Relationship Id="rId2" Type="http://schemas.openxmlformats.org/officeDocument/2006/relationships/customXml" Target="../../customXml/item68.xml"/><Relationship Id="rId1" Type="http://schemas.openxmlformats.org/officeDocument/2006/relationships/customXml" Target="../../customXml/item50.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18.xml"/><Relationship Id="rId1" Type="http://schemas.openxmlformats.org/officeDocument/2006/relationships/customXml" Target="../../customXml/item3.xml"/><Relationship Id="rId5" Type="http://schemas.openxmlformats.org/officeDocument/2006/relationships/image" Target="../media/image30.tif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7.xml"/><Relationship Id="rId7" Type="http://schemas.openxmlformats.org/officeDocument/2006/relationships/image" Target="../media/image33.png"/><Relationship Id="rId2" Type="http://schemas.openxmlformats.org/officeDocument/2006/relationships/customXml" Target="../../customXml/item51.xml"/><Relationship Id="rId1" Type="http://schemas.openxmlformats.org/officeDocument/2006/relationships/customXml" Target="../../customXml/item35.xml"/><Relationship Id="rId6" Type="http://schemas.openxmlformats.org/officeDocument/2006/relationships/image" Target="../media/image32.jpeg"/><Relationship Id="rId5" Type="http://schemas.openxmlformats.org/officeDocument/2006/relationships/image" Target="../media/image31.jpg"/><Relationship Id="rId10" Type="http://schemas.openxmlformats.org/officeDocument/2006/relationships/image" Target="../media/image35.jpg"/><Relationship Id="rId4" Type="http://schemas.openxmlformats.org/officeDocument/2006/relationships/notesSlide" Target="../notesSlides/notesSlide6.xml"/><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customXml" Target="../../customXml/item4.xml"/><Relationship Id="rId1" Type="http://schemas.openxmlformats.org/officeDocument/2006/relationships/customXml" Target="../../customXml/item65.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34.xml"/><Relationship Id="rId1" Type="http://schemas.openxmlformats.org/officeDocument/2006/relationships/customXml" Target="../../customXml/item19.xml"/><Relationship Id="rId5" Type="http://schemas.microsoft.com/office/2007/relationships/hdphoto" Target="../media/hdphoto4.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1.jpeg"/><Relationship Id="rId2" Type="http://schemas.openxmlformats.org/officeDocument/2006/relationships/customXml" Target="../../customXml/item62.xml"/><Relationship Id="rId1" Type="http://schemas.openxmlformats.org/officeDocument/2006/relationships/customXml" Target="../../customXml/item44.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customXml" Target="../../customXml/item12.xml"/><Relationship Id="rId1" Type="http://schemas.openxmlformats.org/officeDocument/2006/relationships/customXml" Target="../../customXml/item78.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73.xml"/><Relationship Id="rId1" Type="http://schemas.openxmlformats.org/officeDocument/2006/relationships/customXml" Target="../../customXml/item5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customXml" Target="../../customXml/item45.xml"/><Relationship Id="rId1" Type="http://schemas.openxmlformats.org/officeDocument/2006/relationships/customXml" Target="../../customXml/item29.xml"/><Relationship Id="rId6" Type="http://schemas.microsoft.com/office/2007/relationships/hdphoto" Target="../media/hdphoto5.wdp"/><Relationship Id="rId5" Type="http://schemas.openxmlformats.org/officeDocument/2006/relationships/image" Target="../media/image44.jpe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customXml" Target="../../customXml/item75.xml"/><Relationship Id="rId1" Type="http://schemas.openxmlformats.org/officeDocument/2006/relationships/customXml" Target="../../customXml/item59.xml"/><Relationship Id="rId6" Type="http://schemas.microsoft.com/office/2007/relationships/hdphoto" Target="../media/hdphoto6.wdp"/><Relationship Id="rId5" Type="http://schemas.openxmlformats.org/officeDocument/2006/relationships/image" Target="../media/image45.jpe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customXml" Target="../../customXml/item28.xml"/><Relationship Id="rId1" Type="http://schemas.openxmlformats.org/officeDocument/2006/relationships/customXml" Target="../../customXml/item13.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55.xml"/><Relationship Id="rId1" Type="http://schemas.openxmlformats.org/officeDocument/2006/relationships/customXml" Target="../../customXml/item36.xml"/><Relationship Id="rId5" Type="http://schemas.openxmlformats.org/officeDocument/2006/relationships/image" Target="../media/image49.pn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ustomXml" Target="../../customXml/item5.xml"/><Relationship Id="rId1" Type="http://schemas.openxmlformats.org/officeDocument/2006/relationships/customXml" Target="../../customXml/item69.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ustomXml" Target="../../customXml/item37.xml"/><Relationship Id="rId1" Type="http://schemas.openxmlformats.org/officeDocument/2006/relationships/customXml" Target="../../customXml/item21.xml"/><Relationship Id="rId5" Type="http://schemas.openxmlformats.org/officeDocument/2006/relationships/image" Target="../media/image53.pn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57.png"/><Relationship Id="rId2" Type="http://schemas.openxmlformats.org/officeDocument/2006/relationships/customXml" Target="../../customXml/item66.xml"/><Relationship Id="rId1" Type="http://schemas.openxmlformats.org/officeDocument/2006/relationships/customXml" Target="../../customXml/item5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customXml" Target="../../customXml/item20.xml"/><Relationship Id="rId1" Type="http://schemas.openxmlformats.org/officeDocument/2006/relationships/customXml" Target="../../customXml/item6.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customXml" Target="../../customXml/item47.xml"/><Relationship Id="rId1" Type="http://schemas.openxmlformats.org/officeDocument/2006/relationships/customXml" Target="../../customXml/item30.xml"/><Relationship Id="rId5" Type="http://schemas.openxmlformats.org/officeDocument/2006/relationships/image" Target="../media/image60.emf"/><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customXml" Target="../../customXml/item79.xml"/><Relationship Id="rId1" Type="http://schemas.openxmlformats.org/officeDocument/2006/relationships/customXml" Target="../../customXml/item63.xml"/><Relationship Id="rId5" Type="http://schemas.openxmlformats.org/officeDocument/2006/relationships/image" Target="../media/image62.jpg"/><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customXml" Target="../../customXml/item2.xml"/><Relationship Id="rId1" Type="http://schemas.openxmlformats.org/officeDocument/2006/relationships/customXml" Target="../../customXml/item6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31.xml"/><Relationship Id="rId1" Type="http://schemas.openxmlformats.org/officeDocument/2006/relationships/customXml" Target="../../customXml/item14.xml"/><Relationship Id="rId6" Type="http://schemas.microsoft.com/office/2007/relationships/hdphoto" Target="../media/hdphoto7.wdp"/><Relationship Id="rId5" Type="http://schemas.openxmlformats.org/officeDocument/2006/relationships/image" Target="../media/image64.jpeg"/><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microsoft.com/office/2007/relationships/hdphoto" Target="../media/hdphoto8.wdp"/><Relationship Id="rId2" Type="http://schemas.openxmlformats.org/officeDocument/2006/relationships/customXml" Target="../../customXml/item60.xml"/><Relationship Id="rId1" Type="http://schemas.openxmlformats.org/officeDocument/2006/relationships/customXml" Target="../../customXml/item46.xml"/><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ustomXml" Target="../../customXml/item15.xml"/><Relationship Id="rId1" Type="http://schemas.openxmlformats.org/officeDocument/2006/relationships/customXml" Target="../../customXml/item76.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3.png"/><Relationship Id="rId2" Type="http://schemas.openxmlformats.org/officeDocument/2006/relationships/customXml" Target="../../customXml/item40.xml"/><Relationship Id="rId1" Type="http://schemas.openxmlformats.org/officeDocument/2006/relationships/customXml" Target="../../customXml/item2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customXml" Target="../../customXml/item70.xml"/><Relationship Id="rId1" Type="http://schemas.openxmlformats.org/officeDocument/2006/relationships/customXml" Target="../../customXml/item56.xml"/><Relationship Id="rId5" Type="http://schemas.openxmlformats.org/officeDocument/2006/relationships/image" Target="../media/image75.jpe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ustomXml" Target="../../customXml/item23.xml"/><Relationship Id="rId1" Type="http://schemas.openxmlformats.org/officeDocument/2006/relationships/customXml" Target="../../customXml/item7.xml"/><Relationship Id="rId5" Type="http://schemas.openxmlformats.org/officeDocument/2006/relationships/image" Target="../media/image77.pn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53.xml"/><Relationship Id="rId1" Type="http://schemas.openxmlformats.org/officeDocument/2006/relationships/customXml" Target="../../customXml/item3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8.xml"/><Relationship Id="rId1" Type="http://schemas.openxmlformats.org/officeDocument/2006/relationships/customXml" Target="../../customXml/item71.xml"/><Relationship Id="rId5" Type="http://schemas.openxmlformats.org/officeDocument/2006/relationships/image" Target="../media/image82.pn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11.jpg"/><Relationship Id="rId2" Type="http://schemas.openxmlformats.org/officeDocument/2006/relationships/customXml" Target="../../customXml/item32.xml"/><Relationship Id="rId1" Type="http://schemas.openxmlformats.org/officeDocument/2006/relationships/customXml" Target="../../customXml/item1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72.xml"/><Relationship Id="rId6" Type="http://schemas.openxmlformats.org/officeDocument/2006/relationships/image" Target="../media/image95.png"/><Relationship Id="rId5" Type="http://schemas.openxmlformats.org/officeDocument/2006/relationships/image" Target="../media/image94.emf"/><Relationship Id="rId4" Type="http://schemas.microsoft.com/office/2007/relationships/hdphoto" Target="../media/hdphoto9.wdp"/></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customXml" Target="../../customXml/item64.xml"/><Relationship Id="rId1" Type="http://schemas.openxmlformats.org/officeDocument/2006/relationships/customXml" Target="../../customXml/item49.xml"/><Relationship Id="rId6" Type="http://schemas.openxmlformats.org/officeDocument/2006/relationships/hyperlink" Target="https://history.mayoclinic.org/books-films/heritage-films/#:~:text=Discussion%20Guide-,Born%20in%20a%20Storm,-The%20Tornado%20That" TargetMode="External"/><Relationship Id="rId5" Type="http://schemas.openxmlformats.org/officeDocument/2006/relationships/image" Target="../media/image13.tiff"/><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7.xml"/><Relationship Id="rId1" Type="http://schemas.openxmlformats.org/officeDocument/2006/relationships/customXml" Target="../../customXml/item1.xml"/><Relationship Id="rId5" Type="http://schemas.openxmlformats.org/officeDocument/2006/relationships/image" Target="../media/image15.jpe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48.xml"/><Relationship Id="rId1" Type="http://schemas.openxmlformats.org/officeDocument/2006/relationships/customXml" Target="../../customXml/item33.xml"/><Relationship Id="rId6" Type="http://schemas.microsoft.com/office/2007/relationships/hdphoto" Target="../media/hdphoto1.wdp"/><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customXml" Target="../../customXml/item77.xml"/><Relationship Id="rId1" Type="http://schemas.openxmlformats.org/officeDocument/2006/relationships/customXml" Target="../../customXml/item6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26.xml"/><Relationship Id="rId1" Type="http://schemas.openxmlformats.org/officeDocument/2006/relationships/customXml" Target="../../customXml/item10.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89BC2-56D8-5C57-194B-55690AF00992}"/>
            </a:ext>
          </a:extLst>
        </p:cNvPr>
        <p:cNvGrpSpPr/>
        <p:nvPr/>
      </p:nvGrpSpPr>
      <p:grpSpPr>
        <a:xfrm>
          <a:off x="0" y="0"/>
          <a:ext cx="0" cy="0"/>
          <a:chOff x="0" y="0"/>
          <a:chExt cx="0" cy="0"/>
        </a:xfrm>
      </p:grpSpPr>
      <p:pic>
        <p:nvPicPr>
          <p:cNvPr id="12" name="Picture Placeholder 12" descr="A person in suit holding a book and another person in suit&#10;&#10;AI-generated content may be incorrect.">
            <a:extLst>
              <a:ext uri="{FF2B5EF4-FFF2-40B4-BE49-F238E27FC236}">
                <a16:creationId xmlns:a16="http://schemas.microsoft.com/office/drawing/2014/main" id="{F45EA40D-5BD5-8DF9-2396-5E119DEE2256}"/>
              </a:ext>
            </a:extLst>
          </p:cNvPr>
          <p:cNvPicPr>
            <a:picLocks noChangeAspect="1"/>
          </p:cNvPicPr>
          <p:nvPr/>
        </p:nvPicPr>
        <p:blipFill>
          <a:blip r:embed="rId5"/>
          <a:srcRect l="2114" t="3307" r="2381" b="3307"/>
          <a:stretch/>
        </p:blipFill>
        <p:spPr>
          <a:xfrm>
            <a:off x="7583587" y="397530"/>
            <a:ext cx="4307655" cy="6203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299DAE9D-92C1-A660-15B2-1E47C90B0E88}"/>
              </a:ext>
            </a:extLst>
          </p:cNvPr>
          <p:cNvSpPr>
            <a:spLocks noGrp="1"/>
          </p:cNvSpPr>
          <p:nvPr>
            <p:ph type="title"/>
          </p:nvPr>
        </p:nvSpPr>
        <p:spPr>
          <a:xfrm>
            <a:off x="1307765" y="2994081"/>
            <a:ext cx="4773612" cy="978738"/>
          </a:xfrm>
        </p:spPr>
        <p:txBody>
          <a:bodyPr/>
          <a:lstStyle/>
          <a:p>
            <a:r>
              <a:rPr lang="en-US" sz="5800" dirty="0"/>
              <a:t>History &amp; heritage Highlights</a:t>
            </a:r>
            <a:endParaRPr lang="en-US" dirty="0"/>
          </a:p>
        </p:txBody>
      </p:sp>
      <p:pic>
        <p:nvPicPr>
          <p:cNvPr id="13" name="Picture 12" descr="A blue sign with white text&#10;&#10;AI-generated content may be incorrect.">
            <a:extLst>
              <a:ext uri="{FF2B5EF4-FFF2-40B4-BE49-F238E27FC236}">
                <a16:creationId xmlns:a16="http://schemas.microsoft.com/office/drawing/2014/main" id="{0C5961CC-08C1-623D-6A1E-F01520EB336E}"/>
              </a:ext>
            </a:extLst>
          </p:cNvPr>
          <p:cNvPicPr>
            <a:picLocks noChangeAspect="1"/>
          </p:cNvPicPr>
          <p:nvPr/>
        </p:nvPicPr>
        <p:blipFill>
          <a:blip r:embed="rId6"/>
          <a:stretch>
            <a:fillRect/>
          </a:stretch>
        </p:blipFill>
        <p:spPr>
          <a:xfrm>
            <a:off x="531253" y="741573"/>
            <a:ext cx="1218883" cy="1428750"/>
          </a:xfrm>
          <a:prstGeom prst="rect">
            <a:avLst/>
          </a:prstGeom>
        </p:spPr>
      </p:pic>
    </p:spTree>
    <p:custDataLst>
      <p:custData r:id="rId1"/>
      <p:custData r:id="rId2"/>
    </p:custDataLst>
    <p:extLst>
      <p:ext uri="{BB962C8B-B14F-4D97-AF65-F5344CB8AC3E}">
        <p14:creationId xmlns:p14="http://schemas.microsoft.com/office/powerpoint/2010/main" val="1189598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2EB1D3-E7EB-21F1-0A9A-E1EEA48297D3}"/>
              </a:ext>
            </a:extLst>
          </p:cNvPr>
          <p:cNvSpPr>
            <a:spLocks noGrp="1"/>
          </p:cNvSpPr>
          <p:nvPr>
            <p:ph type="title"/>
          </p:nvPr>
        </p:nvSpPr>
        <p:spPr>
          <a:xfrm>
            <a:off x="403814" y="365984"/>
            <a:ext cx="3065462" cy="1078995"/>
          </a:xfrm>
        </p:spPr>
        <p:txBody>
          <a:bodyPr/>
          <a:lstStyle/>
          <a:p>
            <a:r>
              <a:rPr lang="en-US" dirty="0"/>
              <a:t>1906</a:t>
            </a:r>
            <a:br>
              <a:rPr lang="en-US" dirty="0"/>
            </a:br>
            <a:endParaRPr lang="en-US" dirty="0"/>
          </a:p>
        </p:txBody>
      </p:sp>
      <p:sp>
        <p:nvSpPr>
          <p:cNvPr id="2" name="TextBox 1">
            <a:extLst>
              <a:ext uri="{FF2B5EF4-FFF2-40B4-BE49-F238E27FC236}">
                <a16:creationId xmlns:a16="http://schemas.microsoft.com/office/drawing/2014/main" id="{E0837E98-32FE-D5A4-1274-7DCC82D4A895}"/>
              </a:ext>
            </a:extLst>
          </p:cNvPr>
          <p:cNvSpPr txBox="1"/>
          <p:nvPr/>
        </p:nvSpPr>
        <p:spPr>
          <a:xfrm>
            <a:off x="255916" y="1646234"/>
            <a:ext cx="3941615" cy="2308324"/>
          </a:xfrm>
          <a:prstGeom prst="rect">
            <a:avLst/>
          </a:prstGeom>
          <a:noFill/>
        </p:spPr>
        <p:txBody>
          <a:bodyPr wrap="square" rtlCol="0">
            <a:spAutoFit/>
          </a:bodyPr>
          <a:lstStyle/>
          <a:p>
            <a:r>
              <a:rPr lang="en-US" dirty="0">
                <a:solidFill>
                  <a:schemeClr val="bg1"/>
                </a:solidFill>
              </a:rPr>
              <a:t>Visiting physicians organize the Surgeons Club, forerunner of</a:t>
            </a:r>
            <a:br>
              <a:rPr lang="en-US" dirty="0">
                <a:solidFill>
                  <a:schemeClr val="bg1"/>
                </a:solidFill>
              </a:rPr>
            </a:br>
            <a:r>
              <a:rPr lang="en-US" dirty="0">
                <a:solidFill>
                  <a:schemeClr val="bg1"/>
                </a:solidFill>
              </a:rPr>
              <a:t>Mayo Clinic School</a:t>
            </a:r>
          </a:p>
          <a:p>
            <a:r>
              <a:rPr lang="en-US" dirty="0">
                <a:solidFill>
                  <a:schemeClr val="bg1"/>
                </a:solidFill>
              </a:rPr>
              <a:t>of Continuous Professional Development. </a:t>
            </a:r>
          </a:p>
        </p:txBody>
      </p:sp>
      <p:pic>
        <p:nvPicPr>
          <p:cNvPr id="6" name="Picture 5">
            <a:extLst>
              <a:ext uri="{FF2B5EF4-FFF2-40B4-BE49-F238E27FC236}">
                <a16:creationId xmlns:a16="http://schemas.microsoft.com/office/drawing/2014/main" id="{2AF73633-A2DA-21E0-BE70-893D32BDB3A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81790" y="489708"/>
            <a:ext cx="5751119" cy="35620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C509866B-832C-072D-CF04-21B75B8B96D6}"/>
              </a:ext>
            </a:extLst>
          </p:cNvPr>
          <p:cNvSpPr txBox="1"/>
          <p:nvPr/>
        </p:nvSpPr>
        <p:spPr>
          <a:xfrm>
            <a:off x="334293" y="853109"/>
            <a:ext cx="4188248" cy="461665"/>
          </a:xfrm>
          <a:prstGeom prst="rect">
            <a:avLst/>
          </a:prstGeom>
          <a:noFill/>
        </p:spPr>
        <p:txBody>
          <a:bodyPr wrap="square" rtlCol="0">
            <a:spAutoFit/>
          </a:bodyPr>
          <a:lstStyle/>
          <a:p>
            <a:r>
              <a:rPr lang="en-US" b="1" dirty="0">
                <a:solidFill>
                  <a:schemeClr val="accent1"/>
                </a:solidFill>
                <a:latin typeface="+mj-lt"/>
              </a:rPr>
              <a:t>EXCELLENCE</a:t>
            </a:r>
            <a:endParaRPr lang="en-US" sz="3200" b="1" dirty="0">
              <a:solidFill>
                <a:schemeClr val="accent1"/>
              </a:solidFill>
              <a:latin typeface="+mj-lt"/>
            </a:endParaRPr>
          </a:p>
        </p:txBody>
      </p:sp>
      <p:pic>
        <p:nvPicPr>
          <p:cNvPr id="7" name="Picture 6">
            <a:extLst>
              <a:ext uri="{FF2B5EF4-FFF2-40B4-BE49-F238E27FC236}">
                <a16:creationId xmlns:a16="http://schemas.microsoft.com/office/drawing/2014/main" id="{C69E26C9-99D2-C440-4138-16A24760D9E7}"/>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117789" y="3297737"/>
            <a:ext cx="2985678" cy="33521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custData r:id="rId1"/>
      <p:custData r:id="rId2"/>
    </p:custDataLst>
    <p:extLst>
      <p:ext uri="{BB962C8B-B14F-4D97-AF65-F5344CB8AC3E}">
        <p14:creationId xmlns:p14="http://schemas.microsoft.com/office/powerpoint/2010/main" val="1994470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7CCA3-FBA2-AE40-15BF-CDD3227E2064}"/>
              </a:ext>
            </a:extLst>
          </p:cNvPr>
          <p:cNvSpPr>
            <a:spLocks noGrp="1"/>
          </p:cNvSpPr>
          <p:nvPr>
            <p:ph type="title"/>
          </p:nvPr>
        </p:nvSpPr>
        <p:spPr>
          <a:xfrm>
            <a:off x="965827" y="355105"/>
            <a:ext cx="4773612" cy="463501"/>
          </a:xfrm>
        </p:spPr>
        <p:txBody>
          <a:bodyPr/>
          <a:lstStyle/>
          <a:p>
            <a:r>
              <a:rPr lang="en-US" dirty="0"/>
              <a:t>1907</a:t>
            </a:r>
          </a:p>
        </p:txBody>
      </p:sp>
      <p:sp>
        <p:nvSpPr>
          <p:cNvPr id="11" name="Text Placeholder 10">
            <a:extLst>
              <a:ext uri="{FF2B5EF4-FFF2-40B4-BE49-F238E27FC236}">
                <a16:creationId xmlns:a16="http://schemas.microsoft.com/office/drawing/2014/main" id="{3BD6994E-6A1D-6172-B4C8-300C779CD17A}"/>
              </a:ext>
            </a:extLst>
          </p:cNvPr>
          <p:cNvSpPr>
            <a:spLocks noGrp="1"/>
          </p:cNvSpPr>
          <p:nvPr>
            <p:ph type="body" sz="quarter" idx="14"/>
          </p:nvPr>
        </p:nvSpPr>
        <p:spPr>
          <a:xfrm>
            <a:off x="8531093" y="757518"/>
            <a:ext cx="3274672" cy="423795"/>
          </a:xfrm>
        </p:spPr>
        <p:txBody>
          <a:bodyPr/>
          <a:lstStyle/>
          <a:p>
            <a:r>
              <a:rPr lang="en-US" dirty="0">
                <a:solidFill>
                  <a:srgbClr val="009CDE"/>
                </a:solidFill>
              </a:rPr>
              <a:t>Henry Plummer, M.D. </a:t>
            </a:r>
          </a:p>
        </p:txBody>
      </p:sp>
      <p:sp>
        <p:nvSpPr>
          <p:cNvPr id="8" name="Text Placeholder 7">
            <a:extLst>
              <a:ext uri="{FF2B5EF4-FFF2-40B4-BE49-F238E27FC236}">
                <a16:creationId xmlns:a16="http://schemas.microsoft.com/office/drawing/2014/main" id="{0BBCAD3F-8A14-9641-C90D-95719AB4A3D7}"/>
              </a:ext>
            </a:extLst>
          </p:cNvPr>
          <p:cNvSpPr>
            <a:spLocks noGrp="1"/>
          </p:cNvSpPr>
          <p:nvPr>
            <p:ph type="body" sz="quarter" idx="15"/>
          </p:nvPr>
        </p:nvSpPr>
        <p:spPr>
          <a:xfrm>
            <a:off x="8531094" y="1415767"/>
            <a:ext cx="3216167" cy="5241831"/>
          </a:xfrm>
        </p:spPr>
        <p:txBody>
          <a:bodyPr vert="horz" lIns="0" tIns="45720" rIns="0" bIns="45724" rtlCol="0" anchor="t">
            <a:noAutofit/>
          </a:bodyPr>
          <a:lstStyle/>
          <a:p>
            <a:r>
              <a:rPr lang="en-US" altLang="en-US" sz="2400" dirty="0"/>
              <a:t>Introduced the concept of integrated medical records for individual patients stored in a central place. The unified medical record is now the “gold standard” of documentation for patient care, research and education.</a:t>
            </a:r>
            <a:endParaRPr lang="en-US" sz="2400" dirty="0"/>
          </a:p>
        </p:txBody>
      </p:sp>
      <p:sp>
        <p:nvSpPr>
          <p:cNvPr id="20" name="TextBox 19">
            <a:extLst>
              <a:ext uri="{FF2B5EF4-FFF2-40B4-BE49-F238E27FC236}">
                <a16:creationId xmlns:a16="http://schemas.microsoft.com/office/drawing/2014/main" id="{4335CCC5-7EB9-C970-343C-8964536F9F89}"/>
              </a:ext>
            </a:extLst>
          </p:cNvPr>
          <p:cNvSpPr txBox="1"/>
          <p:nvPr/>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pPr lvl="0"/>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11</a:t>
            </a:fld>
            <a:endParaRPr lang="en-US" sz="700" dirty="0">
              <a:solidFill>
                <a:schemeClr val="bg1">
                  <a:lumMod val="50000"/>
                  <a:lumOff val="50000"/>
                </a:schemeClr>
              </a:solidFill>
            </a:endParaRPr>
          </a:p>
        </p:txBody>
      </p:sp>
      <p:pic>
        <p:nvPicPr>
          <p:cNvPr id="7" name="Picture 6">
            <a:extLst>
              <a:ext uri="{FF2B5EF4-FFF2-40B4-BE49-F238E27FC236}">
                <a16:creationId xmlns:a16="http://schemas.microsoft.com/office/drawing/2014/main" id="{9C1C126B-EBEC-F688-1610-B8CB43E060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4515" y="818606"/>
            <a:ext cx="2564606" cy="35147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 Placeholder 10">
            <a:extLst>
              <a:ext uri="{FF2B5EF4-FFF2-40B4-BE49-F238E27FC236}">
                <a16:creationId xmlns:a16="http://schemas.microsoft.com/office/drawing/2014/main" id="{D3CD784E-29C6-2390-070D-6A741E7C4B41}"/>
              </a:ext>
            </a:extLst>
          </p:cNvPr>
          <p:cNvSpPr txBox="1">
            <a:spLocks/>
          </p:cNvSpPr>
          <p:nvPr/>
        </p:nvSpPr>
        <p:spPr>
          <a:xfrm>
            <a:off x="977044" y="818606"/>
            <a:ext cx="2818678" cy="463501"/>
          </a:xfrm>
          <a:prstGeom prst="rect">
            <a:avLst/>
          </a:prstGeom>
        </p:spPr>
        <p:txBody>
          <a:bodyPr vert="horz" lIns="0" tIns="0" rIns="0" bIns="45724" rtlCol="0" anchor="b" anchorCtr="0">
            <a:noAutofit/>
          </a:bodyPr>
          <a:lstStyle>
            <a:lvl1pPr marL="0" indent="0" algn="l" defTabSz="914484" rtl="0" eaLnBrk="1" latinLnBrk="0" hangingPunct="1">
              <a:lnSpc>
                <a:spcPct val="100000"/>
              </a:lnSpc>
              <a:spcBef>
                <a:spcPts val="1500"/>
              </a:spcBef>
              <a:buClr>
                <a:schemeClr val="accent1">
                  <a:lumMod val="40000"/>
                  <a:lumOff val="60000"/>
                </a:schemeClr>
              </a:buClr>
              <a:buFont typeface="Arial" pitchFamily="34" charset="0"/>
              <a:buNone/>
              <a:defRPr sz="2400" b="1" kern="1200">
                <a:solidFill>
                  <a:schemeClr val="bg1"/>
                </a:solidFill>
                <a:latin typeface="+mn-lt"/>
                <a:ea typeface="+mn-ea"/>
                <a:cs typeface="+mn-cs"/>
              </a:defRPr>
            </a:lvl1pPr>
            <a:lvl2pPr marL="6286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9CDE"/>
                </a:solidFill>
              </a:rPr>
              <a:t>Maud Mellish</a:t>
            </a:r>
          </a:p>
        </p:txBody>
      </p:sp>
      <p:pic>
        <p:nvPicPr>
          <p:cNvPr id="16" name="Picture 4" descr="541Klein4">
            <a:extLst>
              <a:ext uri="{FF2B5EF4-FFF2-40B4-BE49-F238E27FC236}">
                <a16:creationId xmlns:a16="http://schemas.microsoft.com/office/drawing/2014/main" id="{857A9A0C-ECCF-F788-7ED7-67EF0BEA9E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8058" y="2749756"/>
            <a:ext cx="2498141" cy="37453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284A6B5-4B7E-1CE2-AA22-54580E98B0D3}"/>
              </a:ext>
            </a:extLst>
          </p:cNvPr>
          <p:cNvSpPr txBox="1"/>
          <p:nvPr/>
        </p:nvSpPr>
        <p:spPr>
          <a:xfrm>
            <a:off x="835198" y="1415767"/>
            <a:ext cx="4507345" cy="1200329"/>
          </a:xfrm>
          <a:prstGeom prst="rect">
            <a:avLst/>
          </a:prstGeom>
          <a:noFill/>
        </p:spPr>
        <p:txBody>
          <a:bodyPr wrap="square" rtlCol="0">
            <a:spAutoFit/>
          </a:bodyPr>
          <a:lstStyle/>
          <a:p>
            <a:r>
              <a:rPr lang="en-US" dirty="0">
                <a:solidFill>
                  <a:schemeClr val="bg1"/>
                </a:solidFill>
              </a:rPr>
              <a:t>Hired to develop a library and perform editorial services for the staff. </a:t>
            </a:r>
          </a:p>
        </p:txBody>
      </p:sp>
    </p:spTree>
    <p:custDataLst>
      <p:custData r:id="rId1"/>
      <p:custData r:id="rId2"/>
    </p:custDataLst>
    <p:extLst>
      <p:ext uri="{BB962C8B-B14F-4D97-AF65-F5344CB8AC3E}">
        <p14:creationId xmlns:p14="http://schemas.microsoft.com/office/powerpoint/2010/main" val="1312581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yo WJ 1905">
            <a:extLst>
              <a:ext uri="{FF2B5EF4-FFF2-40B4-BE49-F238E27FC236}">
                <a16:creationId xmlns:a16="http://schemas.microsoft.com/office/drawing/2014/main" id="{C537C33D-598B-FD50-6E3B-B238F77E4768}"/>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a:ext>
            </a:extLst>
          </a:blip>
          <a:srcRect r="2" b="15886"/>
          <a:stretch/>
        </p:blipFill>
        <p:spPr bwMode="auto">
          <a:xfrm>
            <a:off x="6682519" y="508324"/>
            <a:ext cx="5190968" cy="5841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4">
            <a:extLst>
              <a:ext uri="{FF2B5EF4-FFF2-40B4-BE49-F238E27FC236}">
                <a16:creationId xmlns:a16="http://schemas.microsoft.com/office/drawing/2014/main" id="{90B31CDB-23A5-0446-873F-43E9F5947611}"/>
              </a:ext>
            </a:extLst>
          </p:cNvPr>
          <p:cNvSpPr>
            <a:spLocks noGrp="1"/>
          </p:cNvSpPr>
          <p:nvPr>
            <p:ph type="title"/>
          </p:nvPr>
        </p:nvSpPr>
        <p:spPr>
          <a:xfrm>
            <a:off x="535127" y="609467"/>
            <a:ext cx="4773612" cy="978738"/>
          </a:xfrm>
        </p:spPr>
        <p:txBody>
          <a:bodyPr vert="horz" lIns="0" tIns="45724" rIns="0" bIns="45724" rtlCol="0" anchor="t" anchorCtr="0">
            <a:normAutofit/>
          </a:bodyPr>
          <a:lstStyle/>
          <a:p>
            <a:r>
              <a:rPr lang="en-US" b="1" kern="1200" cap="all" baseline="0" dirty="0">
                <a:latin typeface="+mj-lt"/>
                <a:ea typeface="+mj-ea"/>
                <a:cs typeface="+mj-cs"/>
              </a:rPr>
              <a:t>1910</a:t>
            </a:r>
            <a:br>
              <a:rPr lang="en-US" b="1" kern="1200" cap="all" baseline="0" dirty="0">
                <a:latin typeface="+mj-lt"/>
                <a:ea typeface="+mj-ea"/>
                <a:cs typeface="+mj-cs"/>
              </a:rPr>
            </a:br>
            <a:r>
              <a:rPr lang="en-US" sz="2400" b="0" dirty="0">
                <a:solidFill>
                  <a:schemeClr val="accent1"/>
                </a:solidFill>
              </a:rPr>
              <a:t>teamwork</a:t>
            </a:r>
          </a:p>
        </p:txBody>
      </p:sp>
      <p:sp>
        <p:nvSpPr>
          <p:cNvPr id="12" name="Text Placeholder 4">
            <a:extLst>
              <a:ext uri="{FF2B5EF4-FFF2-40B4-BE49-F238E27FC236}">
                <a16:creationId xmlns:a16="http://schemas.microsoft.com/office/drawing/2014/main" id="{A4398E3A-E16A-4FCA-D293-CEFF395F9D2C}"/>
              </a:ext>
            </a:extLst>
          </p:cNvPr>
          <p:cNvSpPr>
            <a:spLocks noGrp="1"/>
          </p:cNvSpPr>
          <p:nvPr>
            <p:ph type="body" sz="quarter" idx="14"/>
          </p:nvPr>
        </p:nvSpPr>
        <p:spPr>
          <a:xfrm>
            <a:off x="315338" y="2264228"/>
            <a:ext cx="5893873" cy="3082835"/>
          </a:xfrm>
          <a:solidFill>
            <a:srgbClr val="0070C0"/>
          </a:solidFill>
        </p:spPr>
        <p:txBody>
          <a:bodyPr/>
          <a:lstStyle/>
          <a:p>
            <a:pPr marL="457200" lvl="1" indent="0">
              <a:buNone/>
            </a:pPr>
            <a:endParaRPr lang="en-US" altLang="en-US" i="1" dirty="0">
              <a:latin typeface="+mj-lt"/>
              <a:cs typeface="Times New Roman" panose="02020603050405020304" pitchFamily="18" charset="0"/>
            </a:endParaRPr>
          </a:p>
          <a:p>
            <a:pPr marL="457200" lvl="1" indent="0">
              <a:buNone/>
            </a:pPr>
            <a:endParaRPr lang="en-US" altLang="en-US" i="1" dirty="0">
              <a:latin typeface="Times New Roman" panose="02020603050405020304" pitchFamily="18" charset="0"/>
              <a:cs typeface="Times New Roman" panose="02020603050405020304" pitchFamily="18" charset="0"/>
            </a:endParaRPr>
          </a:p>
          <a:p>
            <a:pPr marL="457200" lvl="1" indent="0">
              <a:buNone/>
            </a:pPr>
            <a:endParaRPr lang="en-US" altLang="en-US" i="1" dirty="0">
              <a:latin typeface="Times New Roman" panose="02020603050405020304" pitchFamily="18" charset="0"/>
              <a:cs typeface="Times New Roman" panose="02020603050405020304" pitchFamily="18" charset="0"/>
            </a:endParaRPr>
          </a:p>
          <a:p>
            <a:pPr marL="457200" lvl="1" indent="0">
              <a:buNone/>
            </a:pPr>
            <a:r>
              <a:rPr lang="en-US" altLang="en-US" i="1" dirty="0">
                <a:latin typeface="Times New Roman" panose="02020603050405020304" pitchFamily="18" charset="0"/>
                <a:cs typeface="Times New Roman" panose="02020603050405020304" pitchFamily="18" charset="0"/>
              </a:rPr>
              <a:t>“</a:t>
            </a:r>
            <a:r>
              <a:rPr lang="en-US" altLang="en-US" i="1" dirty="0">
                <a:cs typeface="Times New Roman" panose="02020603050405020304" pitchFamily="18" charset="0"/>
              </a:rPr>
              <a:t>The best interest of the patient</a:t>
            </a:r>
            <a:br>
              <a:rPr lang="en-US" altLang="en-US" i="1" dirty="0">
                <a:cs typeface="Times New Roman" panose="02020603050405020304" pitchFamily="18" charset="0"/>
              </a:rPr>
            </a:br>
            <a:r>
              <a:rPr lang="en-US" altLang="en-US" i="1" dirty="0">
                <a:cs typeface="Times New Roman" panose="02020603050405020304" pitchFamily="18" charset="0"/>
              </a:rPr>
              <a:t>is the only interest to be considered,</a:t>
            </a:r>
            <a:br>
              <a:rPr lang="en-US" altLang="en-US" i="1" dirty="0">
                <a:cs typeface="Times New Roman" panose="02020603050405020304" pitchFamily="18" charset="0"/>
              </a:rPr>
            </a:br>
            <a:r>
              <a:rPr lang="en-US" altLang="en-US" i="1" dirty="0">
                <a:cs typeface="Times New Roman" panose="02020603050405020304" pitchFamily="18" charset="0"/>
              </a:rPr>
              <a:t>and in order that the sick may have</a:t>
            </a:r>
            <a:br>
              <a:rPr lang="en-US" altLang="en-US" i="1" dirty="0">
                <a:cs typeface="Times New Roman" panose="02020603050405020304" pitchFamily="18" charset="0"/>
              </a:rPr>
            </a:br>
            <a:r>
              <a:rPr lang="en-US" altLang="en-US" i="1" dirty="0">
                <a:cs typeface="Times New Roman" panose="02020603050405020304" pitchFamily="18" charset="0"/>
              </a:rPr>
              <a:t>the benefit of advancing knowledge,</a:t>
            </a:r>
            <a:br>
              <a:rPr lang="en-US" altLang="en-US" i="1" dirty="0">
                <a:cs typeface="Times New Roman" panose="02020603050405020304" pitchFamily="18" charset="0"/>
              </a:rPr>
            </a:br>
            <a:r>
              <a:rPr lang="en-US" altLang="en-US" i="1" dirty="0">
                <a:cs typeface="Times New Roman" panose="02020603050405020304" pitchFamily="18" charset="0"/>
              </a:rPr>
              <a:t>union of forces is necessary.”</a:t>
            </a:r>
            <a:br>
              <a:rPr lang="en-US" altLang="en-US" i="1" dirty="0">
                <a:cs typeface="Times New Roman" panose="02020603050405020304" pitchFamily="18" charset="0"/>
              </a:rPr>
            </a:br>
            <a:r>
              <a:rPr lang="en-US" altLang="en-US" sz="1400" i="1" dirty="0"/>
              <a:t>William J. Mayo, M.D., commencement address at Rush Medical College in Chicago</a:t>
            </a:r>
            <a:endParaRPr lang="en-US" altLang="en-US" sz="1400" i="1" dirty="0">
              <a:cs typeface="Times New Roman" panose="02020603050405020304" pitchFamily="18" charset="0"/>
            </a:endParaRPr>
          </a:p>
          <a:p>
            <a:endParaRPr lang="en-US" dirty="0"/>
          </a:p>
        </p:txBody>
      </p:sp>
    </p:spTree>
    <p:custDataLst>
      <p:custData r:id="rId1"/>
      <p:custData r:id="rId2"/>
    </p:custDataLst>
    <p:extLst>
      <p:ext uri="{BB962C8B-B14F-4D97-AF65-F5344CB8AC3E}">
        <p14:creationId xmlns:p14="http://schemas.microsoft.com/office/powerpoint/2010/main" val="3157094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F429-CFC6-5C8F-97D1-6CA9AD6EA6C4}"/>
              </a:ext>
            </a:extLst>
          </p:cNvPr>
          <p:cNvSpPr>
            <a:spLocks noGrp="1"/>
          </p:cNvSpPr>
          <p:nvPr>
            <p:ph type="title"/>
          </p:nvPr>
        </p:nvSpPr>
        <p:spPr>
          <a:xfrm>
            <a:off x="716962" y="467393"/>
            <a:ext cx="3611419" cy="5062550"/>
          </a:xfrm>
        </p:spPr>
        <p:txBody>
          <a:bodyPr/>
          <a:lstStyle/>
          <a:p>
            <a:r>
              <a:rPr lang="en-US" sz="3200" dirty="0"/>
              <a:t>1914 </a:t>
            </a:r>
            <a:br>
              <a:rPr lang="en-US" sz="3200" dirty="0">
                <a:cs typeface="Arial"/>
              </a:rPr>
            </a:br>
            <a:r>
              <a:rPr lang="en-US" sz="3200" dirty="0">
                <a:cs typeface="Arial"/>
              </a:rPr>
              <a:t>Innovation</a:t>
            </a:r>
            <a:br>
              <a:rPr lang="en-US" sz="4400" dirty="0"/>
            </a:br>
            <a:br>
              <a:rPr lang="en-US" dirty="0"/>
            </a:br>
            <a:r>
              <a:rPr lang="en-US" b="0" dirty="0"/>
              <a:t>When the first building</a:t>
            </a:r>
            <a:br>
              <a:rPr lang="en-US" b="0" dirty="0"/>
            </a:br>
            <a:r>
              <a:rPr lang="en-US" b="0" dirty="0"/>
              <a:t>in the world designed for an integrated multispecialty group practice of medicine</a:t>
            </a:r>
            <a:br>
              <a:rPr lang="en-US" b="0" dirty="0"/>
            </a:br>
            <a:r>
              <a:rPr lang="en-US" b="0" dirty="0"/>
              <a:t>opened in 1914, the name “Mayo Clinic” was carved in stone above the front door.</a:t>
            </a:r>
            <a:br>
              <a:rPr lang="en-US" sz="1800" dirty="0"/>
            </a:br>
            <a:endParaRPr lang="en-US" sz="1800" dirty="0"/>
          </a:p>
        </p:txBody>
      </p:sp>
      <p:pic>
        <p:nvPicPr>
          <p:cNvPr id="4" name="Picture 3">
            <a:extLst>
              <a:ext uri="{FF2B5EF4-FFF2-40B4-BE49-F238E27FC236}">
                <a16:creationId xmlns:a16="http://schemas.microsoft.com/office/drawing/2014/main" id="{C487F4F2-401B-10AC-B552-C28E44DED8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5531" y="467393"/>
            <a:ext cx="5047488" cy="1662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FE02E2D-CCC4-7C8C-2066-2CD6C66269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9353"/>
          <a:stretch/>
        </p:blipFill>
        <p:spPr>
          <a:xfrm>
            <a:off x="6956281" y="3164089"/>
            <a:ext cx="4972845" cy="2602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C5DB472-CA85-15CD-A0E6-0E7B4B10ADD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2743" y="768354"/>
            <a:ext cx="1316699" cy="1324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F65B7591-3491-6FBF-4629-4EB054251F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4228" y="2837893"/>
            <a:ext cx="2196206" cy="311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custData r:id="rId1"/>
      <p:custData r:id="rId2"/>
    </p:custDataLst>
    <p:extLst>
      <p:ext uri="{BB962C8B-B14F-4D97-AF65-F5344CB8AC3E}">
        <p14:creationId xmlns:p14="http://schemas.microsoft.com/office/powerpoint/2010/main" val="147654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CFD3690-404C-730F-187D-2571268657F6}"/>
              </a:ext>
            </a:extLst>
          </p:cNvPr>
          <p:cNvSpPr txBox="1"/>
          <p:nvPr/>
        </p:nvSpPr>
        <p:spPr>
          <a:xfrm>
            <a:off x="0" y="3429000"/>
            <a:ext cx="12188825" cy="3429000"/>
          </a:xfrm>
          <a:prstGeom prst="rect">
            <a:avLst/>
          </a:prstGeom>
          <a:solidFill>
            <a:srgbClr val="229FF1">
              <a:alpha val="44000"/>
            </a:srgbClr>
          </a:solidFill>
        </p:spPr>
        <p:txBody>
          <a:bodyPr wrap="square" rtlCol="0">
            <a:spAutoFit/>
          </a:bodyPr>
          <a:lstStyle/>
          <a:p>
            <a:endParaRPr lang="en-US" dirty="0"/>
          </a:p>
        </p:txBody>
      </p:sp>
      <p:sp>
        <p:nvSpPr>
          <p:cNvPr id="3" name="Content Placeholder 2"/>
          <p:cNvSpPr>
            <a:spLocks noGrp="1"/>
          </p:cNvSpPr>
          <p:nvPr>
            <p:ph type="body" sz="quarter" idx="13"/>
          </p:nvPr>
        </p:nvSpPr>
        <p:spPr>
          <a:xfrm>
            <a:off x="467612" y="1395221"/>
            <a:ext cx="5201668" cy="1970526"/>
          </a:xfrm>
        </p:spPr>
        <p:txBody>
          <a:bodyPr vert="horz" lIns="0" tIns="91440" rIns="0" bIns="45724" rtlCol="0">
            <a:noAutofit/>
          </a:bodyPr>
          <a:lstStyle/>
          <a:p>
            <a:pPr marL="0"/>
            <a:r>
              <a:rPr lang="en-US" dirty="0"/>
              <a:t>Doctors from all over the world came to observe and learn from Mayo physicians, leading to the organization of one of the first formal graduate training programs, now known as Mayo Clinic School of Graduate Medical Education. </a:t>
            </a:r>
          </a:p>
        </p:txBody>
      </p:sp>
      <p:sp>
        <p:nvSpPr>
          <p:cNvPr id="6" name="Title 5">
            <a:extLst>
              <a:ext uri="{FF2B5EF4-FFF2-40B4-BE49-F238E27FC236}">
                <a16:creationId xmlns:a16="http://schemas.microsoft.com/office/drawing/2014/main" id="{F6867F1E-91EE-C5E1-CD6F-6100BFDF2CD4}"/>
              </a:ext>
            </a:extLst>
          </p:cNvPr>
          <p:cNvSpPr>
            <a:spLocks noGrp="1"/>
          </p:cNvSpPr>
          <p:nvPr>
            <p:ph type="title"/>
          </p:nvPr>
        </p:nvSpPr>
        <p:spPr>
          <a:xfrm>
            <a:off x="467612" y="385078"/>
            <a:ext cx="4773612" cy="978738"/>
          </a:xfrm>
        </p:spPr>
        <p:txBody>
          <a:bodyPr vert="horz" lIns="0" tIns="45724" rIns="0" bIns="45724" rtlCol="0" anchor="t" anchorCtr="0">
            <a:normAutofit/>
          </a:bodyPr>
          <a:lstStyle/>
          <a:p>
            <a:r>
              <a:rPr lang="en-US" b="1" kern="1200" cap="all" baseline="0" dirty="0">
                <a:solidFill>
                  <a:srgbClr val="009CDE"/>
                </a:solidFill>
              </a:rPr>
              <a:t>1915</a:t>
            </a:r>
            <a:br>
              <a:rPr lang="en-US" dirty="0">
                <a:solidFill>
                  <a:srgbClr val="009CDE"/>
                </a:solidFill>
              </a:rPr>
            </a:br>
            <a:r>
              <a:rPr lang="en-US" sz="2400" dirty="0">
                <a:solidFill>
                  <a:srgbClr val="009CDE"/>
                </a:solidFill>
                <a:cs typeface="Arial"/>
              </a:rPr>
              <a:t>Excellence</a:t>
            </a:r>
            <a:endParaRPr lang="en-US" b="1" kern="1200" cap="all" baseline="0" dirty="0">
              <a:solidFill>
                <a:srgbClr val="009CDE"/>
              </a:solidFill>
              <a:cs typeface="Arial"/>
            </a:endParaRPr>
          </a:p>
        </p:txBody>
      </p:sp>
      <p:pic>
        <p:nvPicPr>
          <p:cNvPr id="9" name="Picture 8">
            <a:extLst>
              <a:ext uri="{FF2B5EF4-FFF2-40B4-BE49-F238E27FC236}">
                <a16:creationId xmlns:a16="http://schemas.microsoft.com/office/drawing/2014/main" id="{08A08F0A-E6A8-8945-2667-B8DD7C8945B8}"/>
              </a:ext>
            </a:extLst>
          </p:cNvPr>
          <p:cNvPicPr>
            <a:picLocks noChangeAspect="1"/>
          </p:cNvPicPr>
          <p:nvPr/>
        </p:nvPicPr>
        <p:blipFill>
          <a:blip r:embed="rId4"/>
          <a:stretch>
            <a:fillRect/>
          </a:stretch>
        </p:blipFill>
        <p:spPr>
          <a:xfrm>
            <a:off x="782446" y="4146205"/>
            <a:ext cx="2286000" cy="2286000"/>
          </a:xfrm>
          <a:prstGeom prst="rect">
            <a:avLst/>
          </a:prstGeom>
        </p:spPr>
      </p:pic>
      <p:sp>
        <p:nvSpPr>
          <p:cNvPr id="14" name="TextBox 13">
            <a:extLst>
              <a:ext uri="{FF2B5EF4-FFF2-40B4-BE49-F238E27FC236}">
                <a16:creationId xmlns:a16="http://schemas.microsoft.com/office/drawing/2014/main" id="{140AEA4B-EB6D-6841-67B3-174A89285825}"/>
              </a:ext>
            </a:extLst>
          </p:cNvPr>
          <p:cNvSpPr txBox="1"/>
          <p:nvPr/>
        </p:nvSpPr>
        <p:spPr>
          <a:xfrm>
            <a:off x="3173037" y="4495570"/>
            <a:ext cx="3572753" cy="1581972"/>
          </a:xfrm>
          <a:prstGeom prst="rect">
            <a:avLst/>
          </a:prstGeom>
          <a:noFill/>
        </p:spPr>
        <p:txBody>
          <a:bodyPr wrap="square" rtlCol="0">
            <a:spAutoFit/>
          </a:bodyPr>
          <a:lstStyle/>
          <a:p>
            <a:pPr defTabSz="914484">
              <a:lnSpc>
                <a:spcPct val="90000"/>
              </a:lnSpc>
              <a:spcBef>
                <a:spcPct val="0"/>
              </a:spcBef>
            </a:pPr>
            <a:r>
              <a:rPr lang="en-US" sz="3200" b="1" cap="all" dirty="0">
                <a:solidFill>
                  <a:schemeClr val="bg1"/>
                </a:solidFill>
                <a:latin typeface="+mj-lt"/>
                <a:ea typeface="+mj-ea"/>
                <a:cs typeface="+mj-cs"/>
              </a:rPr>
              <a:t>1917</a:t>
            </a:r>
          </a:p>
          <a:p>
            <a:r>
              <a:rPr lang="en-US" sz="1700" dirty="0">
                <a:solidFill>
                  <a:schemeClr val="bg1"/>
                </a:solidFill>
              </a:rPr>
              <a:t>Physicians who trained at Mayo clinic established what now is known as the Mayo Clinic Alumni Association. </a:t>
            </a:r>
          </a:p>
        </p:txBody>
      </p:sp>
      <p:pic>
        <p:nvPicPr>
          <p:cNvPr id="4" name="Picture 3">
            <a:extLst>
              <a:ext uri="{FF2B5EF4-FFF2-40B4-BE49-F238E27FC236}">
                <a16:creationId xmlns:a16="http://schemas.microsoft.com/office/drawing/2014/main" id="{0CF1D344-43A2-FFB2-FFA9-A1D3ADEA650B}"/>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6519546" y="391967"/>
            <a:ext cx="5423368" cy="48945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custData r:id="rId1"/>
      <p:custData r:id="rId2"/>
    </p:custDataLst>
    <p:extLst>
      <p:ext uri="{BB962C8B-B14F-4D97-AF65-F5344CB8AC3E}">
        <p14:creationId xmlns:p14="http://schemas.microsoft.com/office/powerpoint/2010/main" val="1700145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C961CFC-0C34-CB52-5866-A88ABEB1675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50236" y="4849416"/>
            <a:ext cx="3005899" cy="1941311"/>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B8F429-CFC6-5C8F-97D1-6CA9AD6EA6C4}"/>
              </a:ext>
            </a:extLst>
          </p:cNvPr>
          <p:cNvSpPr>
            <a:spLocks noGrp="1"/>
          </p:cNvSpPr>
          <p:nvPr>
            <p:ph type="title"/>
          </p:nvPr>
        </p:nvSpPr>
        <p:spPr>
          <a:xfrm>
            <a:off x="363435" y="739501"/>
            <a:ext cx="2931622" cy="540659"/>
          </a:xfrm>
        </p:spPr>
        <p:txBody>
          <a:bodyPr/>
          <a:lstStyle/>
          <a:p>
            <a:r>
              <a:rPr lang="en-US" sz="3200" dirty="0"/>
              <a:t>1915</a:t>
            </a:r>
          </a:p>
        </p:txBody>
      </p:sp>
      <p:sp>
        <p:nvSpPr>
          <p:cNvPr id="3" name="Text Placeholder 2">
            <a:extLst>
              <a:ext uri="{FF2B5EF4-FFF2-40B4-BE49-F238E27FC236}">
                <a16:creationId xmlns:a16="http://schemas.microsoft.com/office/drawing/2014/main" id="{A3AA6AC4-E2E2-621C-4A39-6E6C8A5C0AC3}"/>
              </a:ext>
            </a:extLst>
          </p:cNvPr>
          <p:cNvSpPr>
            <a:spLocks noGrp="1"/>
          </p:cNvSpPr>
          <p:nvPr>
            <p:ph type="body" sz="quarter" idx="12"/>
          </p:nvPr>
        </p:nvSpPr>
        <p:spPr>
          <a:xfrm>
            <a:off x="363435" y="1553226"/>
            <a:ext cx="3565846" cy="4708456"/>
          </a:xfrm>
        </p:spPr>
        <p:txBody>
          <a:bodyPr/>
          <a:lstStyle/>
          <a:p>
            <a:pPr marL="0" indent="0">
              <a:buNone/>
            </a:pPr>
            <a:r>
              <a:rPr lang="en-US" altLang="en-US" sz="2000" dirty="0">
                <a:latin typeface="+mn-lt"/>
              </a:rPr>
              <a:t>Saint Marys Hospital could not meet the rising demand from patients.</a:t>
            </a:r>
          </a:p>
          <a:p>
            <a:pPr marL="0" indent="0">
              <a:buNone/>
            </a:pPr>
            <a:r>
              <a:rPr lang="en-US" altLang="en-US" sz="2000" dirty="0">
                <a:latin typeface="+mn-lt"/>
              </a:rPr>
              <a:t>Rochester business leader John Kahler developed an innovative concept of hotel/hospitals in downtown Rochester, providing patients with increased access to medical care and places to recuperate from surgery. </a:t>
            </a:r>
          </a:p>
          <a:p>
            <a:pPr marL="0" indent="0">
              <a:buNone/>
            </a:pPr>
            <a:endParaRPr lang="en-US" sz="3200" dirty="0"/>
          </a:p>
        </p:txBody>
      </p:sp>
      <p:pic>
        <p:nvPicPr>
          <p:cNvPr id="4" name="Picture 4" descr="541Klein6">
            <a:extLst>
              <a:ext uri="{FF2B5EF4-FFF2-40B4-BE49-F238E27FC236}">
                <a16:creationId xmlns:a16="http://schemas.microsoft.com/office/drawing/2014/main" id="{FA75C986-CAD5-5095-454C-F74EB58F9AC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16922" y="492982"/>
            <a:ext cx="2754177" cy="1710287"/>
          </a:xfrm>
          <a:prstGeom prst="rect">
            <a:avLst/>
          </a:prstGeom>
          <a:noFill/>
          <a:ln w="9525">
            <a:solidFill>
              <a:srgbClr val="000000"/>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5" descr="541Klein12">
            <a:extLst>
              <a:ext uri="{FF2B5EF4-FFF2-40B4-BE49-F238E27FC236}">
                <a16:creationId xmlns:a16="http://schemas.microsoft.com/office/drawing/2014/main" id="{6B8980AC-2EFD-F61F-1A1B-1BA69F8EEEF0}"/>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bwMode="auto">
          <a:xfrm>
            <a:off x="8784116" y="496478"/>
            <a:ext cx="2528827" cy="1706792"/>
          </a:xfrm>
          <a:prstGeom prst="rect">
            <a:avLst/>
          </a:prstGeom>
          <a:noFill/>
          <a:ln w="952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descr="541Klein10">
            <a:extLst>
              <a:ext uri="{FF2B5EF4-FFF2-40B4-BE49-F238E27FC236}">
                <a16:creationId xmlns:a16="http://schemas.microsoft.com/office/drawing/2014/main" id="{5CF7D31B-5998-4C87-E792-E19DD887DCE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4441" r="26096"/>
          <a:stretch/>
        </p:blipFill>
        <p:spPr bwMode="auto">
          <a:xfrm>
            <a:off x="7134260" y="2496215"/>
            <a:ext cx="1680117" cy="185689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869ADE57-8CC5-E1D3-3856-895417729D05}"/>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814377" y="4804841"/>
            <a:ext cx="2863543" cy="1985886"/>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A170C8-2EFD-3484-8D6F-BBF0EBC8DB53}"/>
              </a:ext>
            </a:extLst>
          </p:cNvPr>
          <p:cNvSpPr txBox="1"/>
          <p:nvPr/>
        </p:nvSpPr>
        <p:spPr>
          <a:xfrm>
            <a:off x="4250238" y="64060"/>
            <a:ext cx="1902268" cy="461665"/>
          </a:xfrm>
          <a:prstGeom prst="rect">
            <a:avLst/>
          </a:prstGeom>
          <a:noFill/>
          <a:ln>
            <a:solidFill>
              <a:schemeClr val="bg1">
                <a:alpha val="2000"/>
              </a:schemeClr>
            </a:solidFill>
          </a:ln>
        </p:spPr>
        <p:txBody>
          <a:bodyPr wrap="square" rtlCol="0">
            <a:spAutoFit/>
          </a:bodyPr>
          <a:lstStyle/>
          <a:p>
            <a:r>
              <a:rPr lang="en-US" dirty="0">
                <a:solidFill>
                  <a:srgbClr val="009CDE"/>
                </a:solidFill>
              </a:rPr>
              <a:t>Cook Hotel</a:t>
            </a:r>
          </a:p>
        </p:txBody>
      </p:sp>
      <p:sp>
        <p:nvSpPr>
          <p:cNvPr id="11" name="TextBox 10">
            <a:extLst>
              <a:ext uri="{FF2B5EF4-FFF2-40B4-BE49-F238E27FC236}">
                <a16:creationId xmlns:a16="http://schemas.microsoft.com/office/drawing/2014/main" id="{E69C5B34-76B4-E01F-D331-96EB4C87237D}"/>
              </a:ext>
            </a:extLst>
          </p:cNvPr>
          <p:cNvSpPr txBox="1"/>
          <p:nvPr/>
        </p:nvSpPr>
        <p:spPr>
          <a:xfrm>
            <a:off x="8621610" y="64060"/>
            <a:ext cx="2366332" cy="461665"/>
          </a:xfrm>
          <a:prstGeom prst="rect">
            <a:avLst/>
          </a:prstGeom>
          <a:noFill/>
          <a:ln>
            <a:solidFill>
              <a:schemeClr val="bg1">
                <a:alpha val="2000"/>
              </a:schemeClr>
            </a:solidFill>
          </a:ln>
        </p:spPr>
        <p:txBody>
          <a:bodyPr wrap="square" rtlCol="0">
            <a:spAutoFit/>
          </a:bodyPr>
          <a:lstStyle/>
          <a:p>
            <a:r>
              <a:rPr lang="en-US" dirty="0">
                <a:solidFill>
                  <a:srgbClr val="009CDE"/>
                </a:solidFill>
              </a:rPr>
              <a:t>Worrall Hospital</a:t>
            </a:r>
          </a:p>
        </p:txBody>
      </p:sp>
      <p:sp>
        <p:nvSpPr>
          <p:cNvPr id="12" name="TextBox 11">
            <a:extLst>
              <a:ext uri="{FF2B5EF4-FFF2-40B4-BE49-F238E27FC236}">
                <a16:creationId xmlns:a16="http://schemas.microsoft.com/office/drawing/2014/main" id="{37FD7455-A031-4B21-B799-B518F2C43A03}"/>
              </a:ext>
            </a:extLst>
          </p:cNvPr>
          <p:cNvSpPr txBox="1"/>
          <p:nvPr/>
        </p:nvSpPr>
        <p:spPr>
          <a:xfrm>
            <a:off x="4169727" y="4353110"/>
            <a:ext cx="2185210" cy="461665"/>
          </a:xfrm>
          <a:prstGeom prst="rect">
            <a:avLst/>
          </a:prstGeom>
          <a:noFill/>
          <a:ln>
            <a:solidFill>
              <a:schemeClr val="bg1">
                <a:alpha val="2000"/>
              </a:schemeClr>
            </a:solidFill>
          </a:ln>
        </p:spPr>
        <p:txBody>
          <a:bodyPr wrap="square" rtlCol="0">
            <a:spAutoFit/>
          </a:bodyPr>
          <a:lstStyle/>
          <a:p>
            <a:r>
              <a:rPr lang="en-US" dirty="0">
                <a:solidFill>
                  <a:srgbClr val="009CDE"/>
                </a:solidFill>
              </a:rPr>
              <a:t>Worrall Annex</a:t>
            </a:r>
          </a:p>
        </p:txBody>
      </p:sp>
      <p:sp>
        <p:nvSpPr>
          <p:cNvPr id="13" name="TextBox 12">
            <a:extLst>
              <a:ext uri="{FF2B5EF4-FFF2-40B4-BE49-F238E27FC236}">
                <a16:creationId xmlns:a16="http://schemas.microsoft.com/office/drawing/2014/main" id="{36EB8FE1-F777-34F2-B8F9-E7453D439A51}"/>
              </a:ext>
            </a:extLst>
          </p:cNvPr>
          <p:cNvSpPr txBox="1"/>
          <p:nvPr/>
        </p:nvSpPr>
        <p:spPr>
          <a:xfrm>
            <a:off x="4924901" y="2967335"/>
            <a:ext cx="2246048" cy="461665"/>
          </a:xfrm>
          <a:prstGeom prst="rect">
            <a:avLst/>
          </a:prstGeom>
          <a:noFill/>
          <a:ln>
            <a:solidFill>
              <a:schemeClr val="bg1">
                <a:alpha val="2000"/>
              </a:schemeClr>
            </a:solidFill>
          </a:ln>
        </p:spPr>
        <p:txBody>
          <a:bodyPr wrap="square" rtlCol="0">
            <a:spAutoFit/>
          </a:bodyPr>
          <a:lstStyle/>
          <a:p>
            <a:r>
              <a:rPr lang="en-US" dirty="0">
                <a:solidFill>
                  <a:srgbClr val="009CDE"/>
                </a:solidFill>
              </a:rPr>
              <a:t>Curie Hospital</a:t>
            </a:r>
          </a:p>
        </p:txBody>
      </p:sp>
      <p:sp>
        <p:nvSpPr>
          <p:cNvPr id="14" name="TextBox 13">
            <a:extLst>
              <a:ext uri="{FF2B5EF4-FFF2-40B4-BE49-F238E27FC236}">
                <a16:creationId xmlns:a16="http://schemas.microsoft.com/office/drawing/2014/main" id="{63C46F8E-561C-2B24-3D84-B6108EE1C287}"/>
              </a:ext>
            </a:extLst>
          </p:cNvPr>
          <p:cNvSpPr txBox="1"/>
          <p:nvPr/>
        </p:nvSpPr>
        <p:spPr>
          <a:xfrm>
            <a:off x="8702324" y="4353110"/>
            <a:ext cx="3363237" cy="461665"/>
          </a:xfrm>
          <a:prstGeom prst="rect">
            <a:avLst/>
          </a:prstGeom>
          <a:noFill/>
          <a:ln>
            <a:solidFill>
              <a:schemeClr val="bg1">
                <a:alpha val="2000"/>
              </a:schemeClr>
            </a:solidFill>
          </a:ln>
        </p:spPr>
        <p:txBody>
          <a:bodyPr wrap="square" rtlCol="0">
            <a:spAutoFit/>
          </a:bodyPr>
          <a:lstStyle/>
          <a:p>
            <a:r>
              <a:rPr lang="en-US" dirty="0">
                <a:solidFill>
                  <a:srgbClr val="009CDE"/>
                </a:solidFill>
              </a:rPr>
              <a:t>Kahler Hotel &amp; Hospital</a:t>
            </a:r>
          </a:p>
        </p:txBody>
      </p:sp>
    </p:spTree>
    <p:custDataLst>
      <p:custData r:id="rId1"/>
      <p:custData r:id="rId2"/>
    </p:custDataLst>
    <p:extLst>
      <p:ext uri="{BB962C8B-B14F-4D97-AF65-F5344CB8AC3E}">
        <p14:creationId xmlns:p14="http://schemas.microsoft.com/office/powerpoint/2010/main" val="194172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34868-F6AF-CE6D-79B8-F8B4F47E582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2C0054D-CAA3-53D0-301B-D2B600CC2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587" r="9982" b="1"/>
          <a:stretch/>
        </p:blipFill>
        <p:spPr bwMode="auto">
          <a:xfrm>
            <a:off x="20" y="10"/>
            <a:ext cx="687703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E220BBE3-CC9B-0BB4-FEA9-5A24C2AD2534}"/>
              </a:ext>
            </a:extLst>
          </p:cNvPr>
          <p:cNvSpPr>
            <a:spLocks noGrp="1"/>
          </p:cNvSpPr>
          <p:nvPr>
            <p:ph type="title"/>
          </p:nvPr>
        </p:nvSpPr>
        <p:spPr>
          <a:xfrm>
            <a:off x="7401738" y="536575"/>
            <a:ext cx="4264799" cy="891631"/>
          </a:xfrm>
        </p:spPr>
        <p:txBody>
          <a:bodyPr vert="horz" lIns="0" tIns="45724" rIns="0" bIns="45724" rtlCol="0" anchor="t" anchorCtr="0">
            <a:normAutofit fontScale="90000"/>
          </a:bodyPr>
          <a:lstStyle/>
          <a:p>
            <a:r>
              <a:rPr lang="en-US" sz="3600" b="1" kern="1200" cap="all" baseline="0" dirty="0"/>
              <a:t>1919</a:t>
            </a:r>
            <a:br>
              <a:rPr lang="en-US" b="1" kern="1200" cap="all" baseline="0" dirty="0"/>
            </a:br>
            <a:r>
              <a:rPr lang="en-US" sz="2700" dirty="0"/>
              <a:t>healing</a:t>
            </a:r>
            <a:endParaRPr lang="en-US" b="1" kern="1200" cap="all" baseline="0" dirty="0"/>
          </a:p>
        </p:txBody>
      </p:sp>
      <p:sp>
        <p:nvSpPr>
          <p:cNvPr id="3" name="Content Placeholder 2">
            <a:extLst>
              <a:ext uri="{FF2B5EF4-FFF2-40B4-BE49-F238E27FC236}">
                <a16:creationId xmlns:a16="http://schemas.microsoft.com/office/drawing/2014/main" id="{BE6C95B0-1E4F-FAE1-6284-1312FBB1027C}"/>
              </a:ext>
            </a:extLst>
          </p:cNvPr>
          <p:cNvSpPr>
            <a:spLocks noGrp="1"/>
          </p:cNvSpPr>
          <p:nvPr>
            <p:ph idx="1"/>
          </p:nvPr>
        </p:nvSpPr>
        <p:spPr>
          <a:xfrm>
            <a:off x="7401737" y="1827621"/>
            <a:ext cx="4264799" cy="3986784"/>
          </a:xfrm>
        </p:spPr>
        <p:txBody>
          <a:bodyPr vert="horz" lIns="0" tIns="91440" rIns="0" bIns="45724" rtlCol="0">
            <a:normAutofit/>
          </a:bodyPr>
          <a:lstStyle/>
          <a:p>
            <a:pPr marL="0" indent="0">
              <a:buNone/>
            </a:pPr>
            <a:r>
              <a:rPr lang="en-US" altLang="en-US" dirty="0"/>
              <a:t>To address the shortage of nurses, Colonial Hospital Training School for Nurses was established in downtown Rochester.</a:t>
            </a:r>
          </a:p>
          <a:p>
            <a:pPr marL="0" indent="0">
              <a:buNone/>
            </a:pPr>
            <a:r>
              <a:rPr lang="en-US" altLang="en-US" dirty="0"/>
              <a:t>In 1921 the name was changed to Kahler Hospital’s School of Nursing.</a:t>
            </a:r>
            <a:endParaRPr lang="en-US" dirty="0"/>
          </a:p>
        </p:txBody>
      </p:sp>
    </p:spTree>
    <p:custDataLst>
      <p:custData r:id="rId1"/>
      <p:custData r:id="rId2"/>
    </p:custDataLst>
    <p:extLst>
      <p:ext uri="{BB962C8B-B14F-4D97-AF65-F5344CB8AC3E}">
        <p14:creationId xmlns:p14="http://schemas.microsoft.com/office/powerpoint/2010/main" val="188400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newspaper with black text&#10;&#10;Description automatically generated">
            <a:extLst>
              <a:ext uri="{FF2B5EF4-FFF2-40B4-BE49-F238E27FC236}">
                <a16:creationId xmlns:a16="http://schemas.microsoft.com/office/drawing/2014/main" id="{41E78DD2-5420-DDA5-1DE4-185E7E8E7F65}"/>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094525" y="1603648"/>
            <a:ext cx="5438279" cy="3650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Placeholder 3">
            <a:extLst>
              <a:ext uri="{FF2B5EF4-FFF2-40B4-BE49-F238E27FC236}">
                <a16:creationId xmlns:a16="http://schemas.microsoft.com/office/drawing/2014/main" id="{A0839886-FD63-CAF7-A078-36305FE9CBEA}"/>
              </a:ext>
            </a:extLst>
          </p:cNvPr>
          <p:cNvSpPr>
            <a:spLocks noGrp="1"/>
          </p:cNvSpPr>
          <p:nvPr>
            <p:ph type="body" sz="quarter" idx="13"/>
          </p:nvPr>
        </p:nvSpPr>
        <p:spPr>
          <a:xfrm>
            <a:off x="535021" y="1821266"/>
            <a:ext cx="5211729" cy="3423454"/>
          </a:xfrm>
        </p:spPr>
        <p:txBody>
          <a:bodyPr vert="horz" lIns="0" tIns="0" rIns="0" bIns="45724" rtlCol="0">
            <a:normAutofit/>
          </a:bodyPr>
          <a:lstStyle/>
          <a:p>
            <a:r>
              <a:rPr lang="en-US" altLang="en-US" sz="2400" kern="1200" dirty="0">
                <a:latin typeface="+mn-lt"/>
                <a:ea typeface="+mn-ea"/>
                <a:cs typeface="+mn-cs"/>
              </a:rPr>
              <a:t>To ensure the longevity of Mayo Clinic, the Mayo brothers and their wives signed a Deed of Gift, donating the assets of the private practice and the majority of their private savings to create a not-for-profit organization.  </a:t>
            </a:r>
          </a:p>
          <a:p>
            <a:r>
              <a:rPr lang="en-US" altLang="en-US" sz="2400" kern="1200" dirty="0">
                <a:latin typeface="+mn-lt"/>
                <a:ea typeface="+mn-ea"/>
                <a:cs typeface="+mn-cs"/>
              </a:rPr>
              <a:t>This gift, worth about $10 million at the time, was without precedent in medicine.</a:t>
            </a:r>
          </a:p>
          <a:p>
            <a:endParaRPr lang="en-US" sz="1100" kern="1200" dirty="0">
              <a:latin typeface="+mn-lt"/>
              <a:ea typeface="+mn-ea"/>
              <a:cs typeface="+mn-cs"/>
            </a:endParaRPr>
          </a:p>
        </p:txBody>
      </p:sp>
      <p:sp>
        <p:nvSpPr>
          <p:cNvPr id="9" name="Title 8">
            <a:extLst>
              <a:ext uri="{FF2B5EF4-FFF2-40B4-BE49-F238E27FC236}">
                <a16:creationId xmlns:a16="http://schemas.microsoft.com/office/drawing/2014/main" id="{B0AACE11-E6DB-9FF9-1E56-FAED4E289659}"/>
              </a:ext>
            </a:extLst>
          </p:cNvPr>
          <p:cNvSpPr>
            <a:spLocks noGrp="1"/>
          </p:cNvSpPr>
          <p:nvPr>
            <p:ph type="title"/>
          </p:nvPr>
        </p:nvSpPr>
        <p:spPr>
          <a:xfrm>
            <a:off x="535021" y="621461"/>
            <a:ext cx="4773612" cy="978738"/>
          </a:xfrm>
        </p:spPr>
        <p:txBody>
          <a:bodyPr vert="horz" lIns="0" tIns="45724" rIns="0" bIns="45724" rtlCol="0" anchor="t" anchorCtr="0">
            <a:normAutofit/>
          </a:bodyPr>
          <a:lstStyle/>
          <a:p>
            <a:r>
              <a:rPr lang="en-US" b="1" kern="1200" cap="all" baseline="0" dirty="0">
                <a:latin typeface="+mj-lt"/>
                <a:ea typeface="+mj-ea"/>
                <a:cs typeface="+mj-cs"/>
              </a:rPr>
              <a:t>1919</a:t>
            </a:r>
            <a:br>
              <a:rPr lang="en-US" b="1" kern="1200" cap="all" baseline="0" dirty="0">
                <a:latin typeface="+mj-lt"/>
                <a:ea typeface="+mj-ea"/>
                <a:cs typeface="+mj-cs"/>
              </a:rPr>
            </a:br>
            <a:r>
              <a:rPr lang="en-US" sz="2400" b="0" dirty="0">
                <a:solidFill>
                  <a:schemeClr val="accent1"/>
                </a:solidFill>
              </a:rPr>
              <a:t>Stewardship</a:t>
            </a:r>
          </a:p>
        </p:txBody>
      </p:sp>
    </p:spTree>
    <p:custDataLst>
      <p:custData r:id="rId1"/>
      <p:custData r:id="rId2"/>
    </p:custDataLst>
    <p:extLst>
      <p:ext uri="{BB962C8B-B14F-4D97-AF65-F5344CB8AC3E}">
        <p14:creationId xmlns:p14="http://schemas.microsoft.com/office/powerpoint/2010/main" val="3119989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6D20-8925-F544-A76C-D08383D30F2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9FCA729-109B-2537-75FD-CE90C40EDF0E}"/>
              </a:ext>
            </a:extLst>
          </p:cNvPr>
          <p:cNvSpPr>
            <a:spLocks noGrp="1"/>
          </p:cNvSpPr>
          <p:nvPr>
            <p:ph type="title"/>
          </p:nvPr>
        </p:nvSpPr>
        <p:spPr>
          <a:xfrm>
            <a:off x="487994" y="501795"/>
            <a:ext cx="3656012" cy="682571"/>
          </a:xfrm>
        </p:spPr>
        <p:txBody>
          <a:bodyPr anchor="ctr">
            <a:normAutofit fontScale="90000"/>
          </a:bodyPr>
          <a:lstStyle/>
          <a:p>
            <a:r>
              <a:rPr lang="en-US" dirty="0"/>
              <a:t>1926</a:t>
            </a:r>
            <a:br>
              <a:rPr lang="en-US" dirty="0"/>
            </a:br>
            <a:r>
              <a:rPr lang="en-US" dirty="0"/>
              <a:t> integrity</a:t>
            </a:r>
          </a:p>
        </p:txBody>
      </p:sp>
      <p:sp>
        <p:nvSpPr>
          <p:cNvPr id="14" name="Text Placeholder 3">
            <a:extLst>
              <a:ext uri="{FF2B5EF4-FFF2-40B4-BE49-F238E27FC236}">
                <a16:creationId xmlns:a16="http://schemas.microsoft.com/office/drawing/2014/main" id="{D5217F07-7F96-C182-3D65-2E484B5ACD18}"/>
              </a:ext>
            </a:extLst>
          </p:cNvPr>
          <p:cNvSpPr>
            <a:spLocks noGrp="1"/>
          </p:cNvSpPr>
          <p:nvPr>
            <p:ph type="body" sz="quarter" idx="13"/>
          </p:nvPr>
        </p:nvSpPr>
        <p:spPr>
          <a:xfrm>
            <a:off x="436615" y="1356213"/>
            <a:ext cx="11377589" cy="1463325"/>
          </a:xfrm>
        </p:spPr>
        <p:txBody>
          <a:bodyPr/>
          <a:lstStyle/>
          <a:p>
            <a:r>
              <a:rPr lang="en-US" dirty="0"/>
              <a:t>The first issue of </a:t>
            </a:r>
            <a:r>
              <a:rPr lang="en-US" b="1" i="1" dirty="0"/>
              <a:t>Mayo Clinic Proceedings, </a:t>
            </a:r>
            <a:r>
              <a:rPr lang="en-US" dirty="0"/>
              <a:t>a summary of staff activities, is published. In 2021 there were more than 6 million downloads of its journal content.</a:t>
            </a:r>
            <a:endParaRPr lang="en-US" dirty="0">
              <a:solidFill>
                <a:schemeClr val="bg1"/>
              </a:solidFill>
            </a:endParaRPr>
          </a:p>
        </p:txBody>
      </p:sp>
      <p:pic>
        <p:nvPicPr>
          <p:cNvPr id="4" name="Picture 3">
            <a:extLst>
              <a:ext uri="{FF2B5EF4-FFF2-40B4-BE49-F238E27FC236}">
                <a16:creationId xmlns:a16="http://schemas.microsoft.com/office/drawing/2014/main" id="{78E1FB76-3AC8-2081-6F59-07135E31C3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009" y="1873544"/>
            <a:ext cx="3641090" cy="385837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E7F81AAF-FB73-ACD2-1FF0-4057D36A41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38135">
            <a:off x="8152000" y="2723443"/>
            <a:ext cx="2632740" cy="352470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3EDEEA4A-6732-0AE5-88F1-5632DA6F0A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04641">
            <a:off x="3051984" y="2631759"/>
            <a:ext cx="2550079" cy="3307933"/>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3B1E3691-209E-793F-21F1-7D0D6DA596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700000">
            <a:off x="5508562" y="3089001"/>
            <a:ext cx="1904634" cy="2928701"/>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79AFBC3C-AD51-C74B-9122-F22DE74C54FC}"/>
              </a:ext>
            </a:extLst>
          </p:cNvPr>
          <p:cNvGrpSpPr/>
          <p:nvPr/>
        </p:nvGrpSpPr>
        <p:grpSpPr>
          <a:xfrm>
            <a:off x="323594" y="2649431"/>
            <a:ext cx="2286000" cy="1828800"/>
            <a:chOff x="7096125" y="1276350"/>
            <a:chExt cx="1646238" cy="1206500"/>
          </a:xfrm>
        </p:grpSpPr>
        <p:sp>
          <p:nvSpPr>
            <p:cNvPr id="12" name="Oval 5">
              <a:extLst>
                <a:ext uri="{FF2B5EF4-FFF2-40B4-BE49-F238E27FC236}">
                  <a16:creationId xmlns:a16="http://schemas.microsoft.com/office/drawing/2014/main" id="{2BC3C6DD-08ED-2306-9785-C501DB945577}"/>
                </a:ext>
              </a:extLst>
            </p:cNvPr>
            <p:cNvSpPr>
              <a:spLocks noChangeArrowheads="1"/>
            </p:cNvSpPr>
            <p:nvPr/>
          </p:nvSpPr>
          <p:spPr bwMode="auto">
            <a:xfrm>
              <a:off x="7131050" y="1311275"/>
              <a:ext cx="1576388" cy="1104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a:extLst>
                <a:ext uri="{FF2B5EF4-FFF2-40B4-BE49-F238E27FC236}">
                  <a16:creationId xmlns:a16="http://schemas.microsoft.com/office/drawing/2014/main" id="{AD8ACD09-797E-8D76-3C20-04C65C132339}"/>
                </a:ext>
              </a:extLst>
            </p:cNvPr>
            <p:cNvSpPr>
              <a:spLocks noEditPoints="1"/>
            </p:cNvSpPr>
            <p:nvPr/>
          </p:nvSpPr>
          <p:spPr bwMode="auto">
            <a:xfrm>
              <a:off x="7096125" y="1276350"/>
              <a:ext cx="1646238" cy="1174750"/>
            </a:xfrm>
            <a:custGeom>
              <a:avLst/>
              <a:gdLst>
                <a:gd name="T0" fmla="*/ 253 w 1696"/>
                <a:gd name="T1" fmla="*/ 174 h 1211"/>
                <a:gd name="T2" fmla="*/ 0 w 1696"/>
                <a:gd name="T3" fmla="*/ 606 h 1211"/>
                <a:gd name="T4" fmla="*/ 253 w 1696"/>
                <a:gd name="T5" fmla="*/ 1038 h 1211"/>
                <a:gd name="T6" fmla="*/ 848 w 1696"/>
                <a:gd name="T7" fmla="*/ 1211 h 1211"/>
                <a:gd name="T8" fmla="*/ 1443 w 1696"/>
                <a:gd name="T9" fmla="*/ 1038 h 1211"/>
                <a:gd name="T10" fmla="*/ 1696 w 1696"/>
                <a:gd name="T11" fmla="*/ 606 h 1211"/>
                <a:gd name="T12" fmla="*/ 1443 w 1696"/>
                <a:gd name="T13" fmla="*/ 174 h 1211"/>
                <a:gd name="T14" fmla="*/ 848 w 1696"/>
                <a:gd name="T15" fmla="*/ 0 h 1211"/>
                <a:gd name="T16" fmla="*/ 253 w 1696"/>
                <a:gd name="T17" fmla="*/ 174 h 1211"/>
                <a:gd name="T18" fmla="*/ 72 w 1696"/>
                <a:gd name="T19" fmla="*/ 606 h 1211"/>
                <a:gd name="T20" fmla="*/ 848 w 1696"/>
                <a:gd name="T21" fmla="*/ 72 h 1211"/>
                <a:gd name="T22" fmla="*/ 1624 w 1696"/>
                <a:gd name="T23" fmla="*/ 606 h 1211"/>
                <a:gd name="T24" fmla="*/ 848 w 1696"/>
                <a:gd name="T25" fmla="*/ 1139 h 1211"/>
                <a:gd name="T26" fmla="*/ 72 w 1696"/>
                <a:gd name="T27" fmla="*/ 606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6" h="1211">
                  <a:moveTo>
                    <a:pt x="253" y="174"/>
                  </a:moveTo>
                  <a:cubicBezTo>
                    <a:pt x="90" y="288"/>
                    <a:pt x="0" y="442"/>
                    <a:pt x="0" y="606"/>
                  </a:cubicBezTo>
                  <a:cubicBezTo>
                    <a:pt x="0" y="770"/>
                    <a:pt x="90" y="924"/>
                    <a:pt x="253" y="1038"/>
                  </a:cubicBezTo>
                  <a:cubicBezTo>
                    <a:pt x="412" y="1150"/>
                    <a:pt x="624" y="1211"/>
                    <a:pt x="848" y="1211"/>
                  </a:cubicBezTo>
                  <a:cubicBezTo>
                    <a:pt x="1072" y="1211"/>
                    <a:pt x="1284" y="1150"/>
                    <a:pt x="1443" y="1038"/>
                  </a:cubicBezTo>
                  <a:cubicBezTo>
                    <a:pt x="1606" y="924"/>
                    <a:pt x="1696" y="770"/>
                    <a:pt x="1696" y="606"/>
                  </a:cubicBezTo>
                  <a:cubicBezTo>
                    <a:pt x="1696" y="442"/>
                    <a:pt x="1606" y="288"/>
                    <a:pt x="1443" y="174"/>
                  </a:cubicBezTo>
                  <a:cubicBezTo>
                    <a:pt x="1284" y="62"/>
                    <a:pt x="1072" y="0"/>
                    <a:pt x="848" y="0"/>
                  </a:cubicBezTo>
                  <a:cubicBezTo>
                    <a:pt x="624" y="0"/>
                    <a:pt x="412" y="62"/>
                    <a:pt x="253" y="174"/>
                  </a:cubicBezTo>
                  <a:close/>
                  <a:moveTo>
                    <a:pt x="72" y="606"/>
                  </a:moveTo>
                  <a:cubicBezTo>
                    <a:pt x="72" y="312"/>
                    <a:pt x="420" y="72"/>
                    <a:pt x="848" y="72"/>
                  </a:cubicBezTo>
                  <a:cubicBezTo>
                    <a:pt x="1276" y="72"/>
                    <a:pt x="1624" y="312"/>
                    <a:pt x="1624" y="606"/>
                  </a:cubicBezTo>
                  <a:cubicBezTo>
                    <a:pt x="1624" y="900"/>
                    <a:pt x="1276" y="1139"/>
                    <a:pt x="848" y="1139"/>
                  </a:cubicBezTo>
                  <a:cubicBezTo>
                    <a:pt x="420" y="1139"/>
                    <a:pt x="72" y="900"/>
                    <a:pt x="72" y="60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Oval 7">
              <a:extLst>
                <a:ext uri="{FF2B5EF4-FFF2-40B4-BE49-F238E27FC236}">
                  <a16:creationId xmlns:a16="http://schemas.microsoft.com/office/drawing/2014/main" id="{4CDF5303-83F3-83FE-9ABD-B11369B98A1B}"/>
                </a:ext>
              </a:extLst>
            </p:cNvPr>
            <p:cNvSpPr>
              <a:spLocks noChangeArrowheads="1"/>
            </p:cNvSpPr>
            <p:nvPr/>
          </p:nvSpPr>
          <p:spPr bwMode="auto">
            <a:xfrm>
              <a:off x="7131050" y="1311275"/>
              <a:ext cx="1576388" cy="1104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5C5CC8AC-F2B2-0452-9F2D-BF384DCDEAE9}"/>
                </a:ext>
              </a:extLst>
            </p:cNvPr>
            <p:cNvSpPr>
              <a:spLocks noEditPoints="1"/>
            </p:cNvSpPr>
            <p:nvPr/>
          </p:nvSpPr>
          <p:spPr bwMode="auto">
            <a:xfrm>
              <a:off x="7110413" y="1289050"/>
              <a:ext cx="1617663" cy="1147762"/>
            </a:xfrm>
            <a:custGeom>
              <a:avLst/>
              <a:gdLst>
                <a:gd name="T0" fmla="*/ 247 w 1668"/>
                <a:gd name="T1" fmla="*/ 171 h 1183"/>
                <a:gd name="T2" fmla="*/ 0 w 1668"/>
                <a:gd name="T3" fmla="*/ 592 h 1183"/>
                <a:gd name="T4" fmla="*/ 247 w 1668"/>
                <a:gd name="T5" fmla="*/ 1013 h 1183"/>
                <a:gd name="T6" fmla="*/ 834 w 1668"/>
                <a:gd name="T7" fmla="*/ 1183 h 1183"/>
                <a:gd name="T8" fmla="*/ 1421 w 1668"/>
                <a:gd name="T9" fmla="*/ 1013 h 1183"/>
                <a:gd name="T10" fmla="*/ 1668 w 1668"/>
                <a:gd name="T11" fmla="*/ 592 h 1183"/>
                <a:gd name="T12" fmla="*/ 1421 w 1668"/>
                <a:gd name="T13" fmla="*/ 171 h 1183"/>
                <a:gd name="T14" fmla="*/ 834 w 1668"/>
                <a:gd name="T15" fmla="*/ 0 h 1183"/>
                <a:gd name="T16" fmla="*/ 247 w 1668"/>
                <a:gd name="T17" fmla="*/ 171 h 1183"/>
                <a:gd name="T18" fmla="*/ 44 w 1668"/>
                <a:gd name="T19" fmla="*/ 592 h 1183"/>
                <a:gd name="T20" fmla="*/ 834 w 1668"/>
                <a:gd name="T21" fmla="*/ 44 h 1183"/>
                <a:gd name="T22" fmla="*/ 1624 w 1668"/>
                <a:gd name="T23" fmla="*/ 592 h 1183"/>
                <a:gd name="T24" fmla="*/ 834 w 1668"/>
                <a:gd name="T25" fmla="*/ 1139 h 1183"/>
                <a:gd name="T26" fmla="*/ 44 w 1668"/>
                <a:gd name="T27" fmla="*/ 592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8" h="1183">
                  <a:moveTo>
                    <a:pt x="247" y="171"/>
                  </a:moveTo>
                  <a:cubicBezTo>
                    <a:pt x="87" y="283"/>
                    <a:pt x="0" y="432"/>
                    <a:pt x="0" y="592"/>
                  </a:cubicBezTo>
                  <a:cubicBezTo>
                    <a:pt x="0" y="751"/>
                    <a:pt x="87" y="901"/>
                    <a:pt x="247" y="1013"/>
                  </a:cubicBezTo>
                  <a:cubicBezTo>
                    <a:pt x="404" y="1123"/>
                    <a:pt x="613" y="1183"/>
                    <a:pt x="834" y="1183"/>
                  </a:cubicBezTo>
                  <a:cubicBezTo>
                    <a:pt x="1056" y="1183"/>
                    <a:pt x="1264" y="1123"/>
                    <a:pt x="1421" y="1013"/>
                  </a:cubicBezTo>
                  <a:cubicBezTo>
                    <a:pt x="1581" y="901"/>
                    <a:pt x="1668" y="751"/>
                    <a:pt x="1668" y="592"/>
                  </a:cubicBezTo>
                  <a:cubicBezTo>
                    <a:pt x="1668" y="432"/>
                    <a:pt x="1581" y="283"/>
                    <a:pt x="1421" y="171"/>
                  </a:cubicBezTo>
                  <a:cubicBezTo>
                    <a:pt x="1264" y="61"/>
                    <a:pt x="1056" y="0"/>
                    <a:pt x="834" y="0"/>
                  </a:cubicBezTo>
                  <a:cubicBezTo>
                    <a:pt x="613" y="0"/>
                    <a:pt x="404" y="61"/>
                    <a:pt x="247" y="171"/>
                  </a:cubicBezTo>
                  <a:close/>
                  <a:moveTo>
                    <a:pt x="44" y="592"/>
                  </a:moveTo>
                  <a:cubicBezTo>
                    <a:pt x="44" y="290"/>
                    <a:pt x="398" y="44"/>
                    <a:pt x="834" y="44"/>
                  </a:cubicBezTo>
                  <a:cubicBezTo>
                    <a:pt x="1270" y="44"/>
                    <a:pt x="1624" y="290"/>
                    <a:pt x="1624" y="592"/>
                  </a:cubicBezTo>
                  <a:cubicBezTo>
                    <a:pt x="1624" y="894"/>
                    <a:pt x="1270" y="1139"/>
                    <a:pt x="834" y="1139"/>
                  </a:cubicBezTo>
                  <a:cubicBezTo>
                    <a:pt x="398" y="1139"/>
                    <a:pt x="44" y="894"/>
                    <a:pt x="44" y="592"/>
                  </a:cubicBezTo>
                  <a:close/>
                </a:path>
              </a:pathLst>
            </a:custGeom>
            <a:solidFill>
              <a:srgbClr val="FFFFFF"/>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Oval 9">
              <a:extLst>
                <a:ext uri="{FF2B5EF4-FFF2-40B4-BE49-F238E27FC236}">
                  <a16:creationId xmlns:a16="http://schemas.microsoft.com/office/drawing/2014/main" id="{11990191-316A-9314-57E7-A59200EB4AB6}"/>
                </a:ext>
              </a:extLst>
            </p:cNvPr>
            <p:cNvSpPr>
              <a:spLocks noChangeArrowheads="1"/>
            </p:cNvSpPr>
            <p:nvPr/>
          </p:nvSpPr>
          <p:spPr bwMode="auto">
            <a:xfrm>
              <a:off x="7131050" y="1311275"/>
              <a:ext cx="1576388" cy="1104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C4447242-E519-5A55-BA58-633292DF46E9}"/>
                </a:ext>
              </a:extLst>
            </p:cNvPr>
            <p:cNvSpPr>
              <a:spLocks noEditPoints="1"/>
            </p:cNvSpPr>
            <p:nvPr/>
          </p:nvSpPr>
          <p:spPr bwMode="auto">
            <a:xfrm>
              <a:off x="7124700" y="1303338"/>
              <a:ext cx="1589088" cy="1119187"/>
            </a:xfrm>
            <a:custGeom>
              <a:avLst/>
              <a:gdLst>
                <a:gd name="T0" fmla="*/ 0 w 1638"/>
                <a:gd name="T1" fmla="*/ 577 h 1153"/>
                <a:gd name="T2" fmla="*/ 819 w 1638"/>
                <a:gd name="T3" fmla="*/ 1153 h 1153"/>
                <a:gd name="T4" fmla="*/ 1638 w 1638"/>
                <a:gd name="T5" fmla="*/ 577 h 1153"/>
                <a:gd name="T6" fmla="*/ 819 w 1638"/>
                <a:gd name="T7" fmla="*/ 0 h 1153"/>
                <a:gd name="T8" fmla="*/ 0 w 1638"/>
                <a:gd name="T9" fmla="*/ 577 h 1153"/>
                <a:gd name="T10" fmla="*/ 14 w 1638"/>
                <a:gd name="T11" fmla="*/ 577 h 1153"/>
                <a:gd name="T12" fmla="*/ 819 w 1638"/>
                <a:gd name="T13" fmla="*/ 14 h 1153"/>
                <a:gd name="T14" fmla="*/ 1624 w 1638"/>
                <a:gd name="T15" fmla="*/ 577 h 1153"/>
                <a:gd name="T16" fmla="*/ 819 w 1638"/>
                <a:gd name="T17" fmla="*/ 1139 h 1153"/>
                <a:gd name="T18" fmla="*/ 14 w 1638"/>
                <a:gd name="T19" fmla="*/ 577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8" h="1153">
                  <a:moveTo>
                    <a:pt x="0" y="577"/>
                  </a:moveTo>
                  <a:cubicBezTo>
                    <a:pt x="0" y="895"/>
                    <a:pt x="367" y="1153"/>
                    <a:pt x="819" y="1153"/>
                  </a:cubicBezTo>
                  <a:cubicBezTo>
                    <a:pt x="1271" y="1153"/>
                    <a:pt x="1638" y="895"/>
                    <a:pt x="1638" y="577"/>
                  </a:cubicBezTo>
                  <a:cubicBezTo>
                    <a:pt x="1638" y="259"/>
                    <a:pt x="1271" y="0"/>
                    <a:pt x="819" y="0"/>
                  </a:cubicBezTo>
                  <a:cubicBezTo>
                    <a:pt x="367" y="0"/>
                    <a:pt x="0" y="259"/>
                    <a:pt x="0" y="577"/>
                  </a:cubicBezTo>
                  <a:close/>
                  <a:moveTo>
                    <a:pt x="14" y="577"/>
                  </a:moveTo>
                  <a:cubicBezTo>
                    <a:pt x="14" y="267"/>
                    <a:pt x="375" y="14"/>
                    <a:pt x="819" y="14"/>
                  </a:cubicBezTo>
                  <a:cubicBezTo>
                    <a:pt x="1263" y="14"/>
                    <a:pt x="1624" y="267"/>
                    <a:pt x="1624" y="577"/>
                  </a:cubicBezTo>
                  <a:cubicBezTo>
                    <a:pt x="1624" y="887"/>
                    <a:pt x="1263" y="1139"/>
                    <a:pt x="819" y="1139"/>
                  </a:cubicBezTo>
                  <a:cubicBezTo>
                    <a:pt x="375" y="1139"/>
                    <a:pt x="14" y="887"/>
                    <a:pt x="14" y="57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FDD2FF86-1A8E-2463-9FDE-D5159676F12D}"/>
                </a:ext>
              </a:extLst>
            </p:cNvPr>
            <p:cNvSpPr>
              <a:spLocks/>
            </p:cNvSpPr>
            <p:nvPr/>
          </p:nvSpPr>
          <p:spPr bwMode="auto">
            <a:xfrm>
              <a:off x="8083550" y="1360488"/>
              <a:ext cx="227013" cy="111125"/>
            </a:xfrm>
            <a:custGeom>
              <a:avLst/>
              <a:gdLst>
                <a:gd name="T0" fmla="*/ 0 w 234"/>
                <a:gd name="T1" fmla="*/ 72 h 113"/>
                <a:gd name="T2" fmla="*/ 20 w 234"/>
                <a:gd name="T3" fmla="*/ 0 h 113"/>
                <a:gd name="T4" fmla="*/ 234 w 234"/>
                <a:gd name="T5" fmla="*/ 61 h 113"/>
                <a:gd name="T6" fmla="*/ 223 w 234"/>
                <a:gd name="T7" fmla="*/ 96 h 113"/>
                <a:gd name="T8" fmla="*/ 141 w 234"/>
                <a:gd name="T9" fmla="*/ 113 h 113"/>
                <a:gd name="T10" fmla="*/ 127 w 234"/>
                <a:gd name="T11" fmla="*/ 113 h 113"/>
                <a:gd name="T12" fmla="*/ 0 w 234"/>
                <a:gd name="T13" fmla="*/ 72 h 113"/>
              </a:gdLst>
              <a:ahLst/>
              <a:cxnLst>
                <a:cxn ang="0">
                  <a:pos x="T0" y="T1"/>
                </a:cxn>
                <a:cxn ang="0">
                  <a:pos x="T2" y="T3"/>
                </a:cxn>
                <a:cxn ang="0">
                  <a:pos x="T4" y="T5"/>
                </a:cxn>
                <a:cxn ang="0">
                  <a:pos x="T6" y="T7"/>
                </a:cxn>
                <a:cxn ang="0">
                  <a:pos x="T8" y="T9"/>
                </a:cxn>
                <a:cxn ang="0">
                  <a:pos x="T10" y="T11"/>
                </a:cxn>
                <a:cxn ang="0">
                  <a:pos x="T12" y="T13"/>
                </a:cxn>
              </a:cxnLst>
              <a:rect l="0" t="0" r="r" b="b"/>
              <a:pathLst>
                <a:path w="234" h="113">
                  <a:moveTo>
                    <a:pt x="0" y="72"/>
                  </a:moveTo>
                  <a:cubicBezTo>
                    <a:pt x="20" y="0"/>
                    <a:pt x="20" y="0"/>
                    <a:pt x="20" y="0"/>
                  </a:cubicBezTo>
                  <a:cubicBezTo>
                    <a:pt x="20" y="0"/>
                    <a:pt x="169" y="26"/>
                    <a:pt x="234" y="61"/>
                  </a:cubicBezTo>
                  <a:cubicBezTo>
                    <a:pt x="223" y="96"/>
                    <a:pt x="223" y="96"/>
                    <a:pt x="223" y="96"/>
                  </a:cubicBezTo>
                  <a:cubicBezTo>
                    <a:pt x="223" y="96"/>
                    <a:pt x="145" y="60"/>
                    <a:pt x="141" y="113"/>
                  </a:cubicBezTo>
                  <a:cubicBezTo>
                    <a:pt x="127" y="113"/>
                    <a:pt x="127" y="113"/>
                    <a:pt x="127" y="113"/>
                  </a:cubicBezTo>
                  <a:cubicBezTo>
                    <a:pt x="127" y="113"/>
                    <a:pt x="38" y="81"/>
                    <a:pt x="0"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DF651A23-51CE-EF12-54B9-8AA98BF3F1D5}"/>
                </a:ext>
              </a:extLst>
            </p:cNvPr>
            <p:cNvSpPr>
              <a:spLocks noEditPoints="1"/>
            </p:cNvSpPr>
            <p:nvPr/>
          </p:nvSpPr>
          <p:spPr bwMode="auto">
            <a:xfrm>
              <a:off x="8067675" y="1349375"/>
              <a:ext cx="255588" cy="133350"/>
            </a:xfrm>
            <a:custGeom>
              <a:avLst/>
              <a:gdLst>
                <a:gd name="T0" fmla="*/ 0 w 263"/>
                <a:gd name="T1" fmla="*/ 93 h 138"/>
                <a:gd name="T2" fmla="*/ 12 w 263"/>
                <a:gd name="T3" fmla="*/ 96 h 138"/>
                <a:gd name="T4" fmla="*/ 138 w 263"/>
                <a:gd name="T5" fmla="*/ 137 h 138"/>
                <a:gd name="T6" fmla="*/ 140 w 263"/>
                <a:gd name="T7" fmla="*/ 137 h 138"/>
                <a:gd name="T8" fmla="*/ 168 w 263"/>
                <a:gd name="T9" fmla="*/ 138 h 138"/>
                <a:gd name="T10" fmla="*/ 168 w 263"/>
                <a:gd name="T11" fmla="*/ 127 h 138"/>
                <a:gd name="T12" fmla="*/ 175 w 263"/>
                <a:gd name="T13" fmla="*/ 112 h 138"/>
                <a:gd name="T14" fmla="*/ 233 w 263"/>
                <a:gd name="T15" fmla="*/ 120 h 138"/>
                <a:gd name="T16" fmla="*/ 246 w 263"/>
                <a:gd name="T17" fmla="*/ 126 h 138"/>
                <a:gd name="T18" fmla="*/ 250 w 263"/>
                <a:gd name="T19" fmla="*/ 113 h 138"/>
                <a:gd name="T20" fmla="*/ 263 w 263"/>
                <a:gd name="T21" fmla="*/ 68 h 138"/>
                <a:gd name="T22" fmla="*/ 254 w 263"/>
                <a:gd name="T23" fmla="*/ 64 h 138"/>
                <a:gd name="T24" fmla="*/ 37 w 263"/>
                <a:gd name="T25" fmla="*/ 2 h 138"/>
                <a:gd name="T26" fmla="*/ 26 w 263"/>
                <a:gd name="T27" fmla="*/ 0 h 138"/>
                <a:gd name="T28" fmla="*/ 0 w 263"/>
                <a:gd name="T29" fmla="*/ 93 h 138"/>
                <a:gd name="T30" fmla="*/ 43 w 263"/>
                <a:gd name="T31" fmla="*/ 27 h 138"/>
                <a:gd name="T32" fmla="*/ 234 w 263"/>
                <a:gd name="T33" fmla="*/ 80 h 138"/>
                <a:gd name="T34" fmla="*/ 230 w 263"/>
                <a:gd name="T35" fmla="*/ 93 h 138"/>
                <a:gd name="T36" fmla="*/ 163 w 263"/>
                <a:gd name="T37" fmla="*/ 92 h 138"/>
                <a:gd name="T38" fmla="*/ 146 w 263"/>
                <a:gd name="T39" fmla="*/ 114 h 138"/>
                <a:gd name="T40" fmla="*/ 144 w 263"/>
                <a:gd name="T41" fmla="*/ 114 h 138"/>
                <a:gd name="T42" fmla="*/ 30 w 263"/>
                <a:gd name="T43" fmla="*/ 76 h 138"/>
                <a:gd name="T44" fmla="*/ 43 w 263"/>
                <a:gd name="T45" fmla="*/ 2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3" h="138">
                  <a:moveTo>
                    <a:pt x="0" y="93"/>
                  </a:moveTo>
                  <a:cubicBezTo>
                    <a:pt x="12" y="96"/>
                    <a:pt x="12" y="96"/>
                    <a:pt x="12" y="96"/>
                  </a:cubicBezTo>
                  <a:cubicBezTo>
                    <a:pt x="49" y="106"/>
                    <a:pt x="137" y="137"/>
                    <a:pt x="138" y="137"/>
                  </a:cubicBezTo>
                  <a:cubicBezTo>
                    <a:pt x="140" y="137"/>
                    <a:pt x="140" y="137"/>
                    <a:pt x="140" y="137"/>
                  </a:cubicBezTo>
                  <a:cubicBezTo>
                    <a:pt x="168" y="138"/>
                    <a:pt x="168" y="138"/>
                    <a:pt x="168" y="138"/>
                  </a:cubicBezTo>
                  <a:cubicBezTo>
                    <a:pt x="168" y="127"/>
                    <a:pt x="168" y="127"/>
                    <a:pt x="168" y="127"/>
                  </a:cubicBezTo>
                  <a:cubicBezTo>
                    <a:pt x="169" y="117"/>
                    <a:pt x="173" y="114"/>
                    <a:pt x="175" y="112"/>
                  </a:cubicBezTo>
                  <a:cubicBezTo>
                    <a:pt x="188" y="105"/>
                    <a:pt x="217" y="113"/>
                    <a:pt x="233" y="120"/>
                  </a:cubicBezTo>
                  <a:cubicBezTo>
                    <a:pt x="246" y="126"/>
                    <a:pt x="246" y="126"/>
                    <a:pt x="246" y="126"/>
                  </a:cubicBezTo>
                  <a:cubicBezTo>
                    <a:pt x="250" y="113"/>
                    <a:pt x="250" y="113"/>
                    <a:pt x="250" y="113"/>
                  </a:cubicBezTo>
                  <a:cubicBezTo>
                    <a:pt x="263" y="68"/>
                    <a:pt x="263" y="68"/>
                    <a:pt x="263" y="68"/>
                  </a:cubicBezTo>
                  <a:cubicBezTo>
                    <a:pt x="254" y="64"/>
                    <a:pt x="254" y="64"/>
                    <a:pt x="254" y="64"/>
                  </a:cubicBezTo>
                  <a:cubicBezTo>
                    <a:pt x="188" y="28"/>
                    <a:pt x="43" y="3"/>
                    <a:pt x="37" y="2"/>
                  </a:cubicBezTo>
                  <a:cubicBezTo>
                    <a:pt x="26" y="0"/>
                    <a:pt x="26" y="0"/>
                    <a:pt x="26" y="0"/>
                  </a:cubicBezTo>
                  <a:lnTo>
                    <a:pt x="0" y="93"/>
                  </a:lnTo>
                  <a:close/>
                  <a:moveTo>
                    <a:pt x="43" y="27"/>
                  </a:moveTo>
                  <a:cubicBezTo>
                    <a:pt x="76" y="33"/>
                    <a:pt x="179" y="54"/>
                    <a:pt x="234" y="80"/>
                  </a:cubicBezTo>
                  <a:cubicBezTo>
                    <a:pt x="233" y="86"/>
                    <a:pt x="232" y="87"/>
                    <a:pt x="230" y="93"/>
                  </a:cubicBezTo>
                  <a:cubicBezTo>
                    <a:pt x="213" y="87"/>
                    <a:pt x="183" y="80"/>
                    <a:pt x="163" y="92"/>
                  </a:cubicBezTo>
                  <a:cubicBezTo>
                    <a:pt x="157" y="95"/>
                    <a:pt x="150" y="102"/>
                    <a:pt x="146" y="114"/>
                  </a:cubicBezTo>
                  <a:cubicBezTo>
                    <a:pt x="145" y="114"/>
                    <a:pt x="145" y="114"/>
                    <a:pt x="144" y="114"/>
                  </a:cubicBezTo>
                  <a:cubicBezTo>
                    <a:pt x="132" y="110"/>
                    <a:pt x="68" y="87"/>
                    <a:pt x="30" y="76"/>
                  </a:cubicBezTo>
                  <a:cubicBezTo>
                    <a:pt x="33" y="63"/>
                    <a:pt x="40" y="40"/>
                    <a:pt x="43"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F1A8670A-3147-8DDB-7A8E-7ACC127540E7}"/>
                </a:ext>
              </a:extLst>
            </p:cNvPr>
            <p:cNvSpPr>
              <a:spLocks/>
            </p:cNvSpPr>
            <p:nvPr/>
          </p:nvSpPr>
          <p:spPr bwMode="auto">
            <a:xfrm>
              <a:off x="7353300" y="2166938"/>
              <a:ext cx="219075" cy="160337"/>
            </a:xfrm>
            <a:custGeom>
              <a:avLst/>
              <a:gdLst>
                <a:gd name="T0" fmla="*/ 84 w 226"/>
                <a:gd name="T1" fmla="*/ 0 h 166"/>
                <a:gd name="T2" fmla="*/ 42 w 226"/>
                <a:gd name="T3" fmla="*/ 33 h 166"/>
                <a:gd name="T4" fmla="*/ 12 w 226"/>
                <a:gd name="T5" fmla="*/ 15 h 166"/>
                <a:gd name="T6" fmla="*/ 0 w 226"/>
                <a:gd name="T7" fmla="*/ 50 h 166"/>
                <a:gd name="T8" fmla="*/ 213 w 226"/>
                <a:gd name="T9" fmla="*/ 166 h 166"/>
                <a:gd name="T10" fmla="*/ 226 w 226"/>
                <a:gd name="T11" fmla="*/ 133 h 166"/>
                <a:gd name="T12" fmla="*/ 159 w 226"/>
                <a:gd name="T13" fmla="*/ 49 h 166"/>
                <a:gd name="T14" fmla="*/ 84 w 226"/>
                <a:gd name="T15" fmla="*/ 0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66">
                  <a:moveTo>
                    <a:pt x="84" y="0"/>
                  </a:moveTo>
                  <a:cubicBezTo>
                    <a:pt x="84" y="0"/>
                    <a:pt x="68" y="40"/>
                    <a:pt x="42" y="33"/>
                  </a:cubicBezTo>
                  <a:cubicBezTo>
                    <a:pt x="12" y="15"/>
                    <a:pt x="12" y="15"/>
                    <a:pt x="12" y="15"/>
                  </a:cubicBezTo>
                  <a:cubicBezTo>
                    <a:pt x="0" y="50"/>
                    <a:pt x="0" y="50"/>
                    <a:pt x="0" y="50"/>
                  </a:cubicBezTo>
                  <a:cubicBezTo>
                    <a:pt x="0" y="50"/>
                    <a:pt x="110" y="129"/>
                    <a:pt x="213" y="166"/>
                  </a:cubicBezTo>
                  <a:cubicBezTo>
                    <a:pt x="226" y="133"/>
                    <a:pt x="226" y="133"/>
                    <a:pt x="226" y="133"/>
                  </a:cubicBezTo>
                  <a:cubicBezTo>
                    <a:pt x="226" y="133"/>
                    <a:pt x="135" y="94"/>
                    <a:pt x="159" y="49"/>
                  </a:cubicBez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55FB8427-B4E7-366E-FB0F-E90AECDF24DA}"/>
                </a:ext>
              </a:extLst>
            </p:cNvPr>
            <p:cNvSpPr>
              <a:spLocks noEditPoints="1"/>
            </p:cNvSpPr>
            <p:nvPr/>
          </p:nvSpPr>
          <p:spPr bwMode="auto">
            <a:xfrm>
              <a:off x="7339013" y="2149475"/>
              <a:ext cx="247650" cy="193675"/>
            </a:xfrm>
            <a:custGeom>
              <a:avLst/>
              <a:gdLst>
                <a:gd name="T0" fmla="*/ 87 w 255"/>
                <a:gd name="T1" fmla="*/ 13 h 199"/>
                <a:gd name="T2" fmla="*/ 60 w 255"/>
                <a:gd name="T3" fmla="*/ 40 h 199"/>
                <a:gd name="T4" fmla="*/ 20 w 255"/>
                <a:gd name="T5" fmla="*/ 16 h 199"/>
                <a:gd name="T6" fmla="*/ 0 w 255"/>
                <a:gd name="T7" fmla="*/ 73 h 199"/>
                <a:gd name="T8" fmla="*/ 7 w 255"/>
                <a:gd name="T9" fmla="*/ 78 h 199"/>
                <a:gd name="T10" fmla="*/ 223 w 255"/>
                <a:gd name="T11" fmla="*/ 195 h 199"/>
                <a:gd name="T12" fmla="*/ 235 w 255"/>
                <a:gd name="T13" fmla="*/ 199 h 199"/>
                <a:gd name="T14" fmla="*/ 255 w 255"/>
                <a:gd name="T15" fmla="*/ 144 h 199"/>
                <a:gd name="T16" fmla="*/ 244 w 255"/>
                <a:gd name="T17" fmla="*/ 140 h 199"/>
                <a:gd name="T18" fmla="*/ 182 w 255"/>
                <a:gd name="T19" fmla="*/ 90 h 199"/>
                <a:gd name="T20" fmla="*/ 184 w 255"/>
                <a:gd name="T21" fmla="*/ 72 h 199"/>
                <a:gd name="T22" fmla="*/ 189 w 255"/>
                <a:gd name="T23" fmla="*/ 63 h 199"/>
                <a:gd name="T24" fmla="*/ 92 w 255"/>
                <a:gd name="T25" fmla="*/ 0 h 199"/>
                <a:gd name="T26" fmla="*/ 87 w 255"/>
                <a:gd name="T27" fmla="*/ 13 h 199"/>
                <a:gd name="T28" fmla="*/ 103 w 255"/>
                <a:gd name="T29" fmla="*/ 35 h 199"/>
                <a:gd name="T30" fmla="*/ 158 w 255"/>
                <a:gd name="T31" fmla="*/ 71 h 199"/>
                <a:gd name="T32" fmla="*/ 157 w 255"/>
                <a:gd name="T33" fmla="*/ 83 h 199"/>
                <a:gd name="T34" fmla="*/ 160 w 255"/>
                <a:gd name="T35" fmla="*/ 98 h 199"/>
                <a:gd name="T36" fmla="*/ 225 w 255"/>
                <a:gd name="T37" fmla="*/ 157 h 199"/>
                <a:gd name="T38" fmla="*/ 220 w 255"/>
                <a:gd name="T39" fmla="*/ 168 h 199"/>
                <a:gd name="T40" fmla="*/ 28 w 255"/>
                <a:gd name="T41" fmla="*/ 64 h 199"/>
                <a:gd name="T42" fmla="*/ 33 w 255"/>
                <a:gd name="T43" fmla="*/ 51 h 199"/>
                <a:gd name="T44" fmla="*/ 51 w 255"/>
                <a:gd name="T45" fmla="*/ 62 h 199"/>
                <a:gd name="T46" fmla="*/ 53 w 255"/>
                <a:gd name="T47" fmla="*/ 63 h 199"/>
                <a:gd name="T48" fmla="*/ 103 w 255"/>
                <a:gd name="T49" fmla="*/ 3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199">
                  <a:moveTo>
                    <a:pt x="87" y="13"/>
                  </a:moveTo>
                  <a:cubicBezTo>
                    <a:pt x="87" y="14"/>
                    <a:pt x="75" y="42"/>
                    <a:pt x="60" y="40"/>
                  </a:cubicBezTo>
                  <a:cubicBezTo>
                    <a:pt x="57" y="38"/>
                    <a:pt x="20" y="16"/>
                    <a:pt x="20" y="16"/>
                  </a:cubicBezTo>
                  <a:cubicBezTo>
                    <a:pt x="0" y="73"/>
                    <a:pt x="0" y="73"/>
                    <a:pt x="0" y="73"/>
                  </a:cubicBezTo>
                  <a:cubicBezTo>
                    <a:pt x="7" y="78"/>
                    <a:pt x="7" y="78"/>
                    <a:pt x="7" y="78"/>
                  </a:cubicBezTo>
                  <a:cubicBezTo>
                    <a:pt x="11" y="81"/>
                    <a:pt x="120" y="158"/>
                    <a:pt x="223" y="195"/>
                  </a:cubicBezTo>
                  <a:cubicBezTo>
                    <a:pt x="235" y="199"/>
                    <a:pt x="235" y="199"/>
                    <a:pt x="235" y="199"/>
                  </a:cubicBezTo>
                  <a:cubicBezTo>
                    <a:pt x="255" y="144"/>
                    <a:pt x="255" y="144"/>
                    <a:pt x="255" y="144"/>
                  </a:cubicBezTo>
                  <a:cubicBezTo>
                    <a:pt x="244" y="140"/>
                    <a:pt x="244" y="140"/>
                    <a:pt x="244" y="140"/>
                  </a:cubicBezTo>
                  <a:cubicBezTo>
                    <a:pt x="230" y="134"/>
                    <a:pt x="190" y="112"/>
                    <a:pt x="182" y="90"/>
                  </a:cubicBezTo>
                  <a:cubicBezTo>
                    <a:pt x="180" y="84"/>
                    <a:pt x="181" y="78"/>
                    <a:pt x="184" y="72"/>
                  </a:cubicBezTo>
                  <a:cubicBezTo>
                    <a:pt x="189" y="63"/>
                    <a:pt x="189" y="63"/>
                    <a:pt x="189" y="63"/>
                  </a:cubicBezTo>
                  <a:cubicBezTo>
                    <a:pt x="92" y="0"/>
                    <a:pt x="92" y="0"/>
                    <a:pt x="92" y="0"/>
                  </a:cubicBezTo>
                  <a:lnTo>
                    <a:pt x="87" y="13"/>
                  </a:lnTo>
                  <a:close/>
                  <a:moveTo>
                    <a:pt x="103" y="35"/>
                  </a:moveTo>
                  <a:cubicBezTo>
                    <a:pt x="117" y="44"/>
                    <a:pt x="148" y="64"/>
                    <a:pt x="158" y="71"/>
                  </a:cubicBezTo>
                  <a:cubicBezTo>
                    <a:pt x="158" y="75"/>
                    <a:pt x="157" y="79"/>
                    <a:pt x="157" y="83"/>
                  </a:cubicBezTo>
                  <a:cubicBezTo>
                    <a:pt x="157" y="88"/>
                    <a:pt x="158" y="93"/>
                    <a:pt x="160" y="98"/>
                  </a:cubicBezTo>
                  <a:cubicBezTo>
                    <a:pt x="170" y="126"/>
                    <a:pt x="206" y="148"/>
                    <a:pt x="225" y="157"/>
                  </a:cubicBezTo>
                  <a:cubicBezTo>
                    <a:pt x="223" y="162"/>
                    <a:pt x="222" y="163"/>
                    <a:pt x="220" y="168"/>
                  </a:cubicBezTo>
                  <a:cubicBezTo>
                    <a:pt x="138" y="137"/>
                    <a:pt x="53" y="81"/>
                    <a:pt x="28" y="64"/>
                  </a:cubicBezTo>
                  <a:cubicBezTo>
                    <a:pt x="30" y="59"/>
                    <a:pt x="31" y="57"/>
                    <a:pt x="33" y="51"/>
                  </a:cubicBezTo>
                  <a:cubicBezTo>
                    <a:pt x="41" y="56"/>
                    <a:pt x="51" y="62"/>
                    <a:pt x="51" y="62"/>
                  </a:cubicBezTo>
                  <a:cubicBezTo>
                    <a:pt x="53" y="63"/>
                    <a:pt x="53" y="63"/>
                    <a:pt x="53" y="63"/>
                  </a:cubicBezTo>
                  <a:cubicBezTo>
                    <a:pt x="76" y="69"/>
                    <a:pt x="93" y="52"/>
                    <a:pt x="103" y="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BE2C9E03-6D05-7ADE-EA3E-D3EE12855A79}"/>
                </a:ext>
              </a:extLst>
            </p:cNvPr>
            <p:cNvSpPr>
              <a:spLocks/>
            </p:cNvSpPr>
            <p:nvPr/>
          </p:nvSpPr>
          <p:spPr bwMode="auto">
            <a:xfrm>
              <a:off x="8207375" y="2155825"/>
              <a:ext cx="282575" cy="185737"/>
            </a:xfrm>
            <a:custGeom>
              <a:avLst/>
              <a:gdLst>
                <a:gd name="T0" fmla="*/ 60 w 291"/>
                <a:gd name="T1" fmla="*/ 89 h 192"/>
                <a:gd name="T2" fmla="*/ 0 w 291"/>
                <a:gd name="T3" fmla="*/ 161 h 192"/>
                <a:gd name="T4" fmla="*/ 11 w 291"/>
                <a:gd name="T5" fmla="*/ 192 h 192"/>
                <a:gd name="T6" fmla="*/ 291 w 291"/>
                <a:gd name="T7" fmla="*/ 48 h 192"/>
                <a:gd name="T8" fmla="*/ 284 w 291"/>
                <a:gd name="T9" fmla="*/ 8 h 192"/>
                <a:gd name="T10" fmla="*/ 206 w 291"/>
                <a:gd name="T11" fmla="*/ 0 h 192"/>
                <a:gd name="T12" fmla="*/ 60 w 291"/>
                <a:gd name="T13" fmla="*/ 89 h 192"/>
              </a:gdLst>
              <a:ahLst/>
              <a:cxnLst>
                <a:cxn ang="0">
                  <a:pos x="T0" y="T1"/>
                </a:cxn>
                <a:cxn ang="0">
                  <a:pos x="T2" y="T3"/>
                </a:cxn>
                <a:cxn ang="0">
                  <a:pos x="T4" y="T5"/>
                </a:cxn>
                <a:cxn ang="0">
                  <a:pos x="T6" y="T7"/>
                </a:cxn>
                <a:cxn ang="0">
                  <a:pos x="T8" y="T9"/>
                </a:cxn>
                <a:cxn ang="0">
                  <a:pos x="T10" y="T11"/>
                </a:cxn>
                <a:cxn ang="0">
                  <a:pos x="T12" y="T13"/>
                </a:cxn>
              </a:cxnLst>
              <a:rect l="0" t="0" r="r" b="b"/>
              <a:pathLst>
                <a:path w="291" h="192">
                  <a:moveTo>
                    <a:pt x="60" y="89"/>
                  </a:moveTo>
                  <a:cubicBezTo>
                    <a:pt x="60" y="89"/>
                    <a:pt x="70" y="134"/>
                    <a:pt x="0" y="161"/>
                  </a:cubicBezTo>
                  <a:cubicBezTo>
                    <a:pt x="11" y="192"/>
                    <a:pt x="11" y="192"/>
                    <a:pt x="11" y="192"/>
                  </a:cubicBezTo>
                  <a:cubicBezTo>
                    <a:pt x="11" y="192"/>
                    <a:pt x="123" y="169"/>
                    <a:pt x="291" y="48"/>
                  </a:cubicBezTo>
                  <a:cubicBezTo>
                    <a:pt x="284" y="8"/>
                    <a:pt x="284" y="8"/>
                    <a:pt x="284" y="8"/>
                  </a:cubicBezTo>
                  <a:cubicBezTo>
                    <a:pt x="284" y="8"/>
                    <a:pt x="230" y="49"/>
                    <a:pt x="206" y="0"/>
                  </a:cubicBezTo>
                  <a:lnTo>
                    <a:pt x="60"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28DF72AA-BB20-B2C5-1CF0-BAF1F7B8F9AA}"/>
                </a:ext>
              </a:extLst>
            </p:cNvPr>
            <p:cNvSpPr>
              <a:spLocks noEditPoints="1"/>
            </p:cNvSpPr>
            <p:nvPr/>
          </p:nvSpPr>
          <p:spPr bwMode="auto">
            <a:xfrm>
              <a:off x="8193088" y="2138363"/>
              <a:ext cx="309563" cy="217487"/>
            </a:xfrm>
            <a:custGeom>
              <a:avLst/>
              <a:gdLst>
                <a:gd name="T0" fmla="*/ 62 w 319"/>
                <a:gd name="T1" fmla="*/ 100 h 223"/>
                <a:gd name="T2" fmla="*/ 63 w 319"/>
                <a:gd name="T3" fmla="*/ 108 h 223"/>
                <a:gd name="T4" fmla="*/ 11 w 319"/>
                <a:gd name="T5" fmla="*/ 166 h 223"/>
                <a:gd name="T6" fmla="*/ 0 w 319"/>
                <a:gd name="T7" fmla="*/ 170 h 223"/>
                <a:gd name="T8" fmla="*/ 18 w 319"/>
                <a:gd name="T9" fmla="*/ 223 h 223"/>
                <a:gd name="T10" fmla="*/ 28 w 319"/>
                <a:gd name="T11" fmla="*/ 221 h 223"/>
                <a:gd name="T12" fmla="*/ 313 w 319"/>
                <a:gd name="T13" fmla="*/ 75 h 223"/>
                <a:gd name="T14" fmla="*/ 319 w 319"/>
                <a:gd name="T15" fmla="*/ 71 h 223"/>
                <a:gd name="T16" fmla="*/ 308 w 319"/>
                <a:gd name="T17" fmla="*/ 4 h 223"/>
                <a:gd name="T18" fmla="*/ 292 w 319"/>
                <a:gd name="T19" fmla="*/ 16 h 223"/>
                <a:gd name="T20" fmla="*/ 250 w 319"/>
                <a:gd name="T21" fmla="*/ 28 h 223"/>
                <a:gd name="T22" fmla="*/ 232 w 319"/>
                <a:gd name="T23" fmla="*/ 12 h 223"/>
                <a:gd name="T24" fmla="*/ 226 w 319"/>
                <a:gd name="T25" fmla="*/ 0 h 223"/>
                <a:gd name="T26" fmla="*/ 62 w 319"/>
                <a:gd name="T27" fmla="*/ 100 h 223"/>
                <a:gd name="T28" fmla="*/ 217 w 319"/>
                <a:gd name="T29" fmla="*/ 33 h 223"/>
                <a:gd name="T30" fmla="*/ 245 w 319"/>
                <a:gd name="T31" fmla="*/ 52 h 223"/>
                <a:gd name="T32" fmla="*/ 290 w 319"/>
                <a:gd name="T33" fmla="*/ 44 h 223"/>
                <a:gd name="T34" fmla="*/ 293 w 319"/>
                <a:gd name="T35" fmla="*/ 60 h 223"/>
                <a:gd name="T36" fmla="*/ 34 w 319"/>
                <a:gd name="T37" fmla="*/ 195 h 223"/>
                <a:gd name="T38" fmla="*/ 30 w 319"/>
                <a:gd name="T39" fmla="*/ 184 h 223"/>
                <a:gd name="T40" fmla="*/ 88 w 319"/>
                <a:gd name="T41" fmla="*/ 112 h 223"/>
                <a:gd name="T42" fmla="*/ 88 w 319"/>
                <a:gd name="T43" fmla="*/ 112 h 223"/>
                <a:gd name="T44" fmla="*/ 217 w 319"/>
                <a:gd name="T45" fmla="*/ 3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9" h="223">
                  <a:moveTo>
                    <a:pt x="62" y="100"/>
                  </a:moveTo>
                  <a:cubicBezTo>
                    <a:pt x="63" y="108"/>
                    <a:pt x="63" y="108"/>
                    <a:pt x="63" y="108"/>
                  </a:cubicBezTo>
                  <a:cubicBezTo>
                    <a:pt x="64" y="110"/>
                    <a:pt x="70" y="144"/>
                    <a:pt x="11" y="166"/>
                  </a:cubicBezTo>
                  <a:cubicBezTo>
                    <a:pt x="0" y="170"/>
                    <a:pt x="0" y="170"/>
                    <a:pt x="0" y="170"/>
                  </a:cubicBezTo>
                  <a:cubicBezTo>
                    <a:pt x="18" y="223"/>
                    <a:pt x="18" y="223"/>
                    <a:pt x="18" y="223"/>
                  </a:cubicBezTo>
                  <a:cubicBezTo>
                    <a:pt x="28" y="221"/>
                    <a:pt x="28" y="221"/>
                    <a:pt x="28" y="221"/>
                  </a:cubicBezTo>
                  <a:cubicBezTo>
                    <a:pt x="33" y="220"/>
                    <a:pt x="145" y="196"/>
                    <a:pt x="313" y="75"/>
                  </a:cubicBezTo>
                  <a:cubicBezTo>
                    <a:pt x="319" y="71"/>
                    <a:pt x="319" y="71"/>
                    <a:pt x="319" y="71"/>
                  </a:cubicBezTo>
                  <a:cubicBezTo>
                    <a:pt x="308" y="4"/>
                    <a:pt x="308" y="4"/>
                    <a:pt x="308" y="4"/>
                  </a:cubicBezTo>
                  <a:cubicBezTo>
                    <a:pt x="292" y="16"/>
                    <a:pt x="292" y="16"/>
                    <a:pt x="292" y="16"/>
                  </a:cubicBezTo>
                  <a:cubicBezTo>
                    <a:pt x="285" y="20"/>
                    <a:pt x="266" y="32"/>
                    <a:pt x="250" y="28"/>
                  </a:cubicBezTo>
                  <a:cubicBezTo>
                    <a:pt x="242" y="27"/>
                    <a:pt x="236" y="21"/>
                    <a:pt x="232" y="12"/>
                  </a:cubicBezTo>
                  <a:cubicBezTo>
                    <a:pt x="226" y="0"/>
                    <a:pt x="226" y="0"/>
                    <a:pt x="226" y="0"/>
                  </a:cubicBezTo>
                  <a:lnTo>
                    <a:pt x="62" y="100"/>
                  </a:lnTo>
                  <a:close/>
                  <a:moveTo>
                    <a:pt x="217" y="33"/>
                  </a:moveTo>
                  <a:cubicBezTo>
                    <a:pt x="224" y="43"/>
                    <a:pt x="234" y="49"/>
                    <a:pt x="245" y="52"/>
                  </a:cubicBezTo>
                  <a:cubicBezTo>
                    <a:pt x="261" y="56"/>
                    <a:pt x="278" y="50"/>
                    <a:pt x="290" y="44"/>
                  </a:cubicBezTo>
                  <a:cubicBezTo>
                    <a:pt x="292" y="52"/>
                    <a:pt x="292" y="55"/>
                    <a:pt x="293" y="60"/>
                  </a:cubicBezTo>
                  <a:cubicBezTo>
                    <a:pt x="161" y="154"/>
                    <a:pt x="64" y="186"/>
                    <a:pt x="34" y="195"/>
                  </a:cubicBezTo>
                  <a:cubicBezTo>
                    <a:pt x="32" y="190"/>
                    <a:pt x="32" y="189"/>
                    <a:pt x="30" y="184"/>
                  </a:cubicBezTo>
                  <a:cubicBezTo>
                    <a:pt x="81" y="162"/>
                    <a:pt x="88" y="128"/>
                    <a:pt x="88" y="112"/>
                  </a:cubicBezTo>
                  <a:cubicBezTo>
                    <a:pt x="88" y="112"/>
                    <a:pt x="88" y="112"/>
                    <a:pt x="88" y="112"/>
                  </a:cubicBezTo>
                  <a:cubicBezTo>
                    <a:pt x="98" y="106"/>
                    <a:pt x="200" y="44"/>
                    <a:pt x="217"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F085F5B3-2B82-693E-6AD0-24C0B6F4A0D8}"/>
                </a:ext>
              </a:extLst>
            </p:cNvPr>
            <p:cNvSpPr>
              <a:spLocks/>
            </p:cNvSpPr>
            <p:nvPr/>
          </p:nvSpPr>
          <p:spPr bwMode="auto">
            <a:xfrm>
              <a:off x="7262813" y="1470025"/>
              <a:ext cx="1292225" cy="1012825"/>
            </a:xfrm>
            <a:custGeom>
              <a:avLst/>
              <a:gdLst>
                <a:gd name="T0" fmla="*/ 345 w 1332"/>
                <a:gd name="T1" fmla="*/ 150 h 1043"/>
                <a:gd name="T2" fmla="*/ 366 w 1332"/>
                <a:gd name="T3" fmla="*/ 0 h 1043"/>
                <a:gd name="T4" fmla="*/ 0 w 1332"/>
                <a:gd name="T5" fmla="*/ 399 h 1043"/>
                <a:gd name="T6" fmla="*/ 376 w 1332"/>
                <a:gd name="T7" fmla="*/ 826 h 1043"/>
                <a:gd name="T8" fmla="*/ 1332 w 1332"/>
                <a:gd name="T9" fmla="*/ 539 h 1043"/>
                <a:gd name="T10" fmla="*/ 1297 w 1332"/>
                <a:gd name="T11" fmla="*/ 488 h 1043"/>
                <a:gd name="T12" fmla="*/ 695 w 1332"/>
                <a:gd name="T13" fmla="*/ 791 h 1043"/>
                <a:gd name="T14" fmla="*/ 681 w 1332"/>
                <a:gd name="T15" fmla="*/ 831 h 1043"/>
                <a:gd name="T16" fmla="*/ 637 w 1332"/>
                <a:gd name="T17" fmla="*/ 831 h 1043"/>
                <a:gd name="T18" fmla="*/ 622 w 1332"/>
                <a:gd name="T19" fmla="*/ 786 h 1043"/>
                <a:gd name="T20" fmla="*/ 266 w 1332"/>
                <a:gd name="T21" fmla="*/ 567 h 1043"/>
                <a:gd name="T22" fmla="*/ 345 w 1332"/>
                <a:gd name="T23" fmla="*/ 150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2" h="1043">
                  <a:moveTo>
                    <a:pt x="345" y="150"/>
                  </a:moveTo>
                  <a:cubicBezTo>
                    <a:pt x="345" y="150"/>
                    <a:pt x="391" y="15"/>
                    <a:pt x="366" y="0"/>
                  </a:cubicBezTo>
                  <a:cubicBezTo>
                    <a:pt x="366" y="0"/>
                    <a:pt x="0" y="101"/>
                    <a:pt x="0" y="399"/>
                  </a:cubicBezTo>
                  <a:cubicBezTo>
                    <a:pt x="0" y="697"/>
                    <a:pt x="376" y="826"/>
                    <a:pt x="376" y="826"/>
                  </a:cubicBezTo>
                  <a:cubicBezTo>
                    <a:pt x="376" y="826"/>
                    <a:pt x="963" y="1043"/>
                    <a:pt x="1332" y="539"/>
                  </a:cubicBezTo>
                  <a:cubicBezTo>
                    <a:pt x="1297" y="488"/>
                    <a:pt x="1297" y="488"/>
                    <a:pt x="1297" y="488"/>
                  </a:cubicBezTo>
                  <a:cubicBezTo>
                    <a:pt x="1297" y="488"/>
                    <a:pt x="1110" y="782"/>
                    <a:pt x="695" y="791"/>
                  </a:cubicBezTo>
                  <a:cubicBezTo>
                    <a:pt x="681" y="831"/>
                    <a:pt x="681" y="831"/>
                    <a:pt x="681" y="831"/>
                  </a:cubicBezTo>
                  <a:cubicBezTo>
                    <a:pt x="637" y="831"/>
                    <a:pt x="637" y="831"/>
                    <a:pt x="637" y="831"/>
                  </a:cubicBezTo>
                  <a:cubicBezTo>
                    <a:pt x="622" y="786"/>
                    <a:pt x="622" y="786"/>
                    <a:pt x="622" y="786"/>
                  </a:cubicBezTo>
                  <a:cubicBezTo>
                    <a:pt x="622" y="786"/>
                    <a:pt x="389" y="765"/>
                    <a:pt x="266" y="567"/>
                  </a:cubicBezTo>
                  <a:cubicBezTo>
                    <a:pt x="144" y="369"/>
                    <a:pt x="303" y="157"/>
                    <a:pt x="3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8">
              <a:extLst>
                <a:ext uri="{FF2B5EF4-FFF2-40B4-BE49-F238E27FC236}">
                  <a16:creationId xmlns:a16="http://schemas.microsoft.com/office/drawing/2014/main" id="{2E62143D-62A2-F4C6-6420-727EEF5B49AE}"/>
                </a:ext>
              </a:extLst>
            </p:cNvPr>
            <p:cNvSpPr>
              <a:spLocks noEditPoints="1"/>
            </p:cNvSpPr>
            <p:nvPr/>
          </p:nvSpPr>
          <p:spPr bwMode="auto">
            <a:xfrm>
              <a:off x="7251700" y="1457325"/>
              <a:ext cx="1317625" cy="879475"/>
            </a:xfrm>
            <a:custGeom>
              <a:avLst/>
              <a:gdLst>
                <a:gd name="T0" fmla="*/ 375 w 1359"/>
                <a:gd name="T1" fmla="*/ 1 h 906"/>
                <a:gd name="T2" fmla="*/ 188 w 1359"/>
                <a:gd name="T3" fmla="*/ 91 h 906"/>
                <a:gd name="T4" fmla="*/ 0 w 1359"/>
                <a:gd name="T5" fmla="*/ 412 h 906"/>
                <a:gd name="T6" fmla="*/ 193 w 1359"/>
                <a:gd name="T7" fmla="*/ 747 h 906"/>
                <a:gd name="T8" fmla="*/ 385 w 1359"/>
                <a:gd name="T9" fmla="*/ 851 h 906"/>
                <a:gd name="T10" fmla="*/ 728 w 1359"/>
                <a:gd name="T11" fmla="*/ 897 h 906"/>
                <a:gd name="T12" fmla="*/ 1044 w 1359"/>
                <a:gd name="T13" fmla="*/ 821 h 906"/>
                <a:gd name="T14" fmla="*/ 1354 w 1359"/>
                <a:gd name="T15" fmla="*/ 559 h 906"/>
                <a:gd name="T16" fmla="*/ 1359 w 1359"/>
                <a:gd name="T17" fmla="*/ 552 h 906"/>
                <a:gd name="T18" fmla="*/ 1309 w 1359"/>
                <a:gd name="T19" fmla="*/ 480 h 906"/>
                <a:gd name="T20" fmla="*/ 1299 w 1359"/>
                <a:gd name="T21" fmla="*/ 495 h 906"/>
                <a:gd name="T22" fmla="*/ 1156 w 1359"/>
                <a:gd name="T23" fmla="*/ 641 h 906"/>
                <a:gd name="T24" fmla="*/ 707 w 1359"/>
                <a:gd name="T25" fmla="*/ 792 h 906"/>
                <a:gd name="T26" fmla="*/ 699 w 1359"/>
                <a:gd name="T27" fmla="*/ 792 h 906"/>
                <a:gd name="T28" fmla="*/ 685 w 1359"/>
                <a:gd name="T29" fmla="*/ 832 h 906"/>
                <a:gd name="T30" fmla="*/ 658 w 1359"/>
                <a:gd name="T31" fmla="*/ 832 h 906"/>
                <a:gd name="T32" fmla="*/ 642 w 1359"/>
                <a:gd name="T33" fmla="*/ 788 h 906"/>
                <a:gd name="T34" fmla="*/ 635 w 1359"/>
                <a:gd name="T35" fmla="*/ 787 h 906"/>
                <a:gd name="T36" fmla="*/ 288 w 1359"/>
                <a:gd name="T37" fmla="*/ 574 h 906"/>
                <a:gd name="T38" fmla="*/ 245 w 1359"/>
                <a:gd name="T39" fmla="*/ 422 h 906"/>
                <a:gd name="T40" fmla="*/ 276 w 1359"/>
                <a:gd name="T41" fmla="*/ 283 h 906"/>
                <a:gd name="T42" fmla="*/ 359 w 1359"/>
                <a:gd name="T43" fmla="*/ 175 h 906"/>
                <a:gd name="T44" fmla="*/ 366 w 1359"/>
                <a:gd name="T45" fmla="*/ 174 h 906"/>
                <a:gd name="T46" fmla="*/ 368 w 1359"/>
                <a:gd name="T47" fmla="*/ 167 h 906"/>
                <a:gd name="T48" fmla="*/ 389 w 1359"/>
                <a:gd name="T49" fmla="*/ 96 h 906"/>
                <a:gd name="T50" fmla="*/ 398 w 1359"/>
                <a:gd name="T51" fmla="*/ 36 h 906"/>
                <a:gd name="T52" fmla="*/ 384 w 1359"/>
                <a:gd name="T53" fmla="*/ 2 h 906"/>
                <a:gd name="T54" fmla="*/ 380 w 1359"/>
                <a:gd name="T55" fmla="*/ 0 h 906"/>
                <a:gd name="T56" fmla="*/ 375 w 1359"/>
                <a:gd name="T57" fmla="*/ 1 h 906"/>
                <a:gd name="T58" fmla="*/ 393 w 1359"/>
                <a:gd name="T59" fmla="*/ 828 h 906"/>
                <a:gd name="T60" fmla="*/ 207 w 1359"/>
                <a:gd name="T61" fmla="*/ 727 h 906"/>
                <a:gd name="T62" fmla="*/ 24 w 1359"/>
                <a:gd name="T63" fmla="*/ 412 h 906"/>
                <a:gd name="T64" fmla="*/ 201 w 1359"/>
                <a:gd name="T65" fmla="*/ 111 h 906"/>
                <a:gd name="T66" fmla="*/ 373 w 1359"/>
                <a:gd name="T67" fmla="*/ 27 h 906"/>
                <a:gd name="T68" fmla="*/ 374 w 1359"/>
                <a:gd name="T69" fmla="*/ 35 h 906"/>
                <a:gd name="T70" fmla="*/ 347 w 1359"/>
                <a:gd name="T71" fmla="*/ 154 h 906"/>
                <a:gd name="T72" fmla="*/ 254 w 1359"/>
                <a:gd name="T73" fmla="*/ 273 h 906"/>
                <a:gd name="T74" fmla="*/ 221 w 1359"/>
                <a:gd name="T75" fmla="*/ 422 h 906"/>
                <a:gd name="T76" fmla="*/ 268 w 1359"/>
                <a:gd name="T77" fmla="*/ 586 h 906"/>
                <a:gd name="T78" fmla="*/ 625 w 1359"/>
                <a:gd name="T79" fmla="*/ 810 h 906"/>
                <a:gd name="T80" fmla="*/ 641 w 1359"/>
                <a:gd name="T81" fmla="*/ 856 h 906"/>
                <a:gd name="T82" fmla="*/ 702 w 1359"/>
                <a:gd name="T83" fmla="*/ 856 h 906"/>
                <a:gd name="T84" fmla="*/ 716 w 1359"/>
                <a:gd name="T85" fmla="*/ 816 h 906"/>
                <a:gd name="T86" fmla="*/ 1171 w 1359"/>
                <a:gd name="T87" fmla="*/ 659 h 906"/>
                <a:gd name="T88" fmla="*/ 1309 w 1359"/>
                <a:gd name="T89" fmla="*/ 522 h 906"/>
                <a:gd name="T90" fmla="*/ 1330 w 1359"/>
                <a:gd name="T91" fmla="*/ 552 h 906"/>
                <a:gd name="T92" fmla="*/ 1035 w 1359"/>
                <a:gd name="T93" fmla="*/ 799 h 906"/>
                <a:gd name="T94" fmla="*/ 728 w 1359"/>
                <a:gd name="T95" fmla="*/ 873 h 906"/>
                <a:gd name="T96" fmla="*/ 393 w 1359"/>
                <a:gd name="T97" fmla="*/ 828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9" h="906">
                  <a:moveTo>
                    <a:pt x="375" y="1"/>
                  </a:moveTo>
                  <a:cubicBezTo>
                    <a:pt x="371" y="2"/>
                    <a:pt x="280" y="28"/>
                    <a:pt x="188" y="91"/>
                  </a:cubicBezTo>
                  <a:cubicBezTo>
                    <a:pt x="65" y="175"/>
                    <a:pt x="0" y="286"/>
                    <a:pt x="0" y="412"/>
                  </a:cubicBezTo>
                  <a:cubicBezTo>
                    <a:pt x="0" y="538"/>
                    <a:pt x="67" y="654"/>
                    <a:pt x="193" y="747"/>
                  </a:cubicBezTo>
                  <a:cubicBezTo>
                    <a:pt x="288" y="817"/>
                    <a:pt x="381" y="849"/>
                    <a:pt x="385" y="851"/>
                  </a:cubicBezTo>
                  <a:cubicBezTo>
                    <a:pt x="390" y="853"/>
                    <a:pt x="535" y="906"/>
                    <a:pt x="728" y="897"/>
                  </a:cubicBezTo>
                  <a:cubicBezTo>
                    <a:pt x="842" y="892"/>
                    <a:pt x="948" y="866"/>
                    <a:pt x="1044" y="821"/>
                  </a:cubicBezTo>
                  <a:cubicBezTo>
                    <a:pt x="1164" y="764"/>
                    <a:pt x="1269" y="676"/>
                    <a:pt x="1354" y="559"/>
                  </a:cubicBezTo>
                  <a:cubicBezTo>
                    <a:pt x="1359" y="552"/>
                    <a:pt x="1359" y="552"/>
                    <a:pt x="1359" y="552"/>
                  </a:cubicBezTo>
                  <a:cubicBezTo>
                    <a:pt x="1309" y="480"/>
                    <a:pt x="1309" y="480"/>
                    <a:pt x="1309" y="480"/>
                  </a:cubicBezTo>
                  <a:cubicBezTo>
                    <a:pt x="1299" y="495"/>
                    <a:pt x="1299" y="495"/>
                    <a:pt x="1299" y="495"/>
                  </a:cubicBezTo>
                  <a:cubicBezTo>
                    <a:pt x="1299" y="496"/>
                    <a:pt x="1252" y="568"/>
                    <a:pt x="1156" y="641"/>
                  </a:cubicBezTo>
                  <a:cubicBezTo>
                    <a:pt x="1067" y="707"/>
                    <a:pt x="917" y="788"/>
                    <a:pt x="707" y="792"/>
                  </a:cubicBezTo>
                  <a:cubicBezTo>
                    <a:pt x="699" y="792"/>
                    <a:pt x="699" y="792"/>
                    <a:pt x="699" y="792"/>
                  </a:cubicBezTo>
                  <a:cubicBezTo>
                    <a:pt x="699" y="792"/>
                    <a:pt x="688" y="822"/>
                    <a:pt x="685" y="832"/>
                  </a:cubicBezTo>
                  <a:cubicBezTo>
                    <a:pt x="676" y="832"/>
                    <a:pt x="666" y="832"/>
                    <a:pt x="658" y="832"/>
                  </a:cubicBezTo>
                  <a:cubicBezTo>
                    <a:pt x="654" y="822"/>
                    <a:pt x="642" y="788"/>
                    <a:pt x="642" y="788"/>
                  </a:cubicBezTo>
                  <a:cubicBezTo>
                    <a:pt x="635" y="787"/>
                    <a:pt x="635" y="787"/>
                    <a:pt x="635" y="787"/>
                  </a:cubicBezTo>
                  <a:cubicBezTo>
                    <a:pt x="632" y="787"/>
                    <a:pt x="406" y="764"/>
                    <a:pt x="288" y="574"/>
                  </a:cubicBezTo>
                  <a:cubicBezTo>
                    <a:pt x="256" y="521"/>
                    <a:pt x="245" y="469"/>
                    <a:pt x="245" y="422"/>
                  </a:cubicBezTo>
                  <a:cubicBezTo>
                    <a:pt x="245" y="365"/>
                    <a:pt x="262" y="315"/>
                    <a:pt x="276" y="283"/>
                  </a:cubicBezTo>
                  <a:cubicBezTo>
                    <a:pt x="306" y="217"/>
                    <a:pt x="346" y="177"/>
                    <a:pt x="359" y="175"/>
                  </a:cubicBezTo>
                  <a:cubicBezTo>
                    <a:pt x="366" y="174"/>
                    <a:pt x="366" y="174"/>
                    <a:pt x="366" y="174"/>
                  </a:cubicBezTo>
                  <a:cubicBezTo>
                    <a:pt x="368" y="167"/>
                    <a:pt x="368" y="167"/>
                    <a:pt x="368" y="167"/>
                  </a:cubicBezTo>
                  <a:cubicBezTo>
                    <a:pt x="369" y="166"/>
                    <a:pt x="380" y="132"/>
                    <a:pt x="389" y="96"/>
                  </a:cubicBezTo>
                  <a:cubicBezTo>
                    <a:pt x="395" y="71"/>
                    <a:pt x="398" y="51"/>
                    <a:pt x="398" y="36"/>
                  </a:cubicBezTo>
                  <a:cubicBezTo>
                    <a:pt x="398" y="19"/>
                    <a:pt x="393" y="8"/>
                    <a:pt x="384" y="2"/>
                  </a:cubicBezTo>
                  <a:cubicBezTo>
                    <a:pt x="380" y="0"/>
                    <a:pt x="380" y="0"/>
                    <a:pt x="380" y="0"/>
                  </a:cubicBezTo>
                  <a:lnTo>
                    <a:pt x="375" y="1"/>
                  </a:lnTo>
                  <a:close/>
                  <a:moveTo>
                    <a:pt x="393" y="828"/>
                  </a:moveTo>
                  <a:cubicBezTo>
                    <a:pt x="391" y="828"/>
                    <a:pt x="298" y="795"/>
                    <a:pt x="207" y="727"/>
                  </a:cubicBezTo>
                  <a:cubicBezTo>
                    <a:pt x="86" y="637"/>
                    <a:pt x="24" y="531"/>
                    <a:pt x="24" y="412"/>
                  </a:cubicBezTo>
                  <a:cubicBezTo>
                    <a:pt x="24" y="293"/>
                    <a:pt x="84" y="192"/>
                    <a:pt x="201" y="111"/>
                  </a:cubicBezTo>
                  <a:cubicBezTo>
                    <a:pt x="275" y="61"/>
                    <a:pt x="349" y="34"/>
                    <a:pt x="373" y="27"/>
                  </a:cubicBezTo>
                  <a:cubicBezTo>
                    <a:pt x="374" y="29"/>
                    <a:pt x="374" y="31"/>
                    <a:pt x="374" y="35"/>
                  </a:cubicBezTo>
                  <a:cubicBezTo>
                    <a:pt x="374" y="57"/>
                    <a:pt x="363" y="106"/>
                    <a:pt x="347" y="154"/>
                  </a:cubicBezTo>
                  <a:cubicBezTo>
                    <a:pt x="320" y="166"/>
                    <a:pt x="280" y="216"/>
                    <a:pt x="254" y="273"/>
                  </a:cubicBezTo>
                  <a:cubicBezTo>
                    <a:pt x="239" y="307"/>
                    <a:pt x="221" y="360"/>
                    <a:pt x="221" y="422"/>
                  </a:cubicBezTo>
                  <a:cubicBezTo>
                    <a:pt x="221" y="473"/>
                    <a:pt x="233" y="530"/>
                    <a:pt x="268" y="586"/>
                  </a:cubicBezTo>
                  <a:cubicBezTo>
                    <a:pt x="381" y="769"/>
                    <a:pt x="582" y="804"/>
                    <a:pt x="625" y="810"/>
                  </a:cubicBezTo>
                  <a:cubicBezTo>
                    <a:pt x="628" y="820"/>
                    <a:pt x="641" y="856"/>
                    <a:pt x="641" y="856"/>
                  </a:cubicBezTo>
                  <a:cubicBezTo>
                    <a:pt x="702" y="856"/>
                    <a:pt x="702" y="856"/>
                    <a:pt x="702" y="856"/>
                  </a:cubicBezTo>
                  <a:cubicBezTo>
                    <a:pt x="702" y="856"/>
                    <a:pt x="712" y="826"/>
                    <a:pt x="716" y="816"/>
                  </a:cubicBezTo>
                  <a:cubicBezTo>
                    <a:pt x="929" y="809"/>
                    <a:pt x="1081" y="727"/>
                    <a:pt x="1171" y="659"/>
                  </a:cubicBezTo>
                  <a:cubicBezTo>
                    <a:pt x="1245" y="603"/>
                    <a:pt x="1290" y="548"/>
                    <a:pt x="1309" y="522"/>
                  </a:cubicBezTo>
                  <a:cubicBezTo>
                    <a:pt x="1317" y="534"/>
                    <a:pt x="1325" y="545"/>
                    <a:pt x="1330" y="552"/>
                  </a:cubicBezTo>
                  <a:cubicBezTo>
                    <a:pt x="1248" y="662"/>
                    <a:pt x="1148" y="745"/>
                    <a:pt x="1035" y="799"/>
                  </a:cubicBezTo>
                  <a:cubicBezTo>
                    <a:pt x="941" y="843"/>
                    <a:pt x="838" y="868"/>
                    <a:pt x="728" y="873"/>
                  </a:cubicBezTo>
                  <a:cubicBezTo>
                    <a:pt x="540" y="881"/>
                    <a:pt x="394" y="829"/>
                    <a:pt x="393" y="8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9">
              <a:extLst>
                <a:ext uri="{FF2B5EF4-FFF2-40B4-BE49-F238E27FC236}">
                  <a16:creationId xmlns:a16="http://schemas.microsoft.com/office/drawing/2014/main" id="{B205A0BE-1213-2DD2-1EB3-E0ED33874E1A}"/>
                </a:ext>
              </a:extLst>
            </p:cNvPr>
            <p:cNvSpPr>
              <a:spLocks/>
            </p:cNvSpPr>
            <p:nvPr/>
          </p:nvSpPr>
          <p:spPr bwMode="auto">
            <a:xfrm>
              <a:off x="7762875" y="1390650"/>
              <a:ext cx="681038" cy="388937"/>
            </a:xfrm>
            <a:custGeom>
              <a:avLst/>
              <a:gdLst>
                <a:gd name="T0" fmla="*/ 656 w 702"/>
                <a:gd name="T1" fmla="*/ 75 h 401"/>
                <a:gd name="T2" fmla="*/ 697 w 702"/>
                <a:gd name="T3" fmla="*/ 103 h 401"/>
                <a:gd name="T4" fmla="*/ 702 w 702"/>
                <a:gd name="T5" fmla="*/ 401 h 401"/>
                <a:gd name="T6" fmla="*/ 658 w 702"/>
                <a:gd name="T7" fmla="*/ 385 h 401"/>
                <a:gd name="T8" fmla="*/ 408 w 702"/>
                <a:gd name="T9" fmla="*/ 136 h 401"/>
                <a:gd name="T10" fmla="*/ 28 w 702"/>
                <a:gd name="T11" fmla="*/ 126 h 401"/>
                <a:gd name="T12" fmla="*/ 0 w 702"/>
                <a:gd name="T13" fmla="*/ 43 h 401"/>
                <a:gd name="T14" fmla="*/ 352 w 702"/>
                <a:gd name="T15" fmla="*/ 49 h 401"/>
                <a:gd name="T16" fmla="*/ 558 w 702"/>
                <a:gd name="T17" fmla="*/ 134 h 401"/>
                <a:gd name="T18" fmla="*/ 656 w 702"/>
                <a:gd name="T19" fmla="*/ 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2" h="401">
                  <a:moveTo>
                    <a:pt x="656" y="75"/>
                  </a:moveTo>
                  <a:cubicBezTo>
                    <a:pt x="697" y="103"/>
                    <a:pt x="697" y="103"/>
                    <a:pt x="697" y="103"/>
                  </a:cubicBezTo>
                  <a:cubicBezTo>
                    <a:pt x="702" y="401"/>
                    <a:pt x="702" y="401"/>
                    <a:pt x="702" y="401"/>
                  </a:cubicBezTo>
                  <a:cubicBezTo>
                    <a:pt x="658" y="385"/>
                    <a:pt x="658" y="385"/>
                    <a:pt x="658" y="385"/>
                  </a:cubicBezTo>
                  <a:cubicBezTo>
                    <a:pt x="658" y="385"/>
                    <a:pt x="669" y="229"/>
                    <a:pt x="408" y="136"/>
                  </a:cubicBezTo>
                  <a:cubicBezTo>
                    <a:pt x="408" y="136"/>
                    <a:pt x="226" y="59"/>
                    <a:pt x="28" y="126"/>
                  </a:cubicBezTo>
                  <a:cubicBezTo>
                    <a:pt x="0" y="43"/>
                    <a:pt x="0" y="43"/>
                    <a:pt x="0" y="43"/>
                  </a:cubicBezTo>
                  <a:cubicBezTo>
                    <a:pt x="0" y="43"/>
                    <a:pt x="149" y="0"/>
                    <a:pt x="352" y="49"/>
                  </a:cubicBezTo>
                  <a:cubicBezTo>
                    <a:pt x="352" y="49"/>
                    <a:pt x="486" y="91"/>
                    <a:pt x="558" y="134"/>
                  </a:cubicBezTo>
                  <a:cubicBezTo>
                    <a:pt x="558" y="134"/>
                    <a:pt x="630" y="166"/>
                    <a:pt x="656"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0">
              <a:extLst>
                <a:ext uri="{FF2B5EF4-FFF2-40B4-BE49-F238E27FC236}">
                  <a16:creationId xmlns:a16="http://schemas.microsoft.com/office/drawing/2014/main" id="{4F4B4E72-4900-D11B-E1B8-09B4444E24A9}"/>
                </a:ext>
              </a:extLst>
            </p:cNvPr>
            <p:cNvSpPr>
              <a:spLocks noEditPoints="1"/>
            </p:cNvSpPr>
            <p:nvPr/>
          </p:nvSpPr>
          <p:spPr bwMode="auto">
            <a:xfrm>
              <a:off x="7747000" y="1377950"/>
              <a:ext cx="708025" cy="417512"/>
            </a:xfrm>
            <a:custGeom>
              <a:avLst/>
              <a:gdLst>
                <a:gd name="T0" fmla="*/ 12 w 730"/>
                <a:gd name="T1" fmla="*/ 44 h 430"/>
                <a:gd name="T2" fmla="*/ 0 w 730"/>
                <a:gd name="T3" fmla="*/ 47 h 430"/>
                <a:gd name="T4" fmla="*/ 36 w 730"/>
                <a:gd name="T5" fmla="*/ 153 h 430"/>
                <a:gd name="T6" fmla="*/ 48 w 730"/>
                <a:gd name="T7" fmla="*/ 149 h 430"/>
                <a:gd name="T8" fmla="*/ 419 w 730"/>
                <a:gd name="T9" fmla="*/ 159 h 430"/>
                <a:gd name="T10" fmla="*/ 419 w 730"/>
                <a:gd name="T11" fmla="*/ 159 h 430"/>
                <a:gd name="T12" fmla="*/ 420 w 730"/>
                <a:gd name="T13" fmla="*/ 159 h 430"/>
                <a:gd name="T14" fmla="*/ 635 w 730"/>
                <a:gd name="T15" fmla="*/ 312 h 430"/>
                <a:gd name="T16" fmla="*/ 662 w 730"/>
                <a:gd name="T17" fmla="*/ 396 h 430"/>
                <a:gd name="T18" fmla="*/ 662 w 730"/>
                <a:gd name="T19" fmla="*/ 405 h 430"/>
                <a:gd name="T20" fmla="*/ 670 w 730"/>
                <a:gd name="T21" fmla="*/ 408 h 430"/>
                <a:gd name="T22" fmla="*/ 730 w 730"/>
                <a:gd name="T23" fmla="*/ 430 h 430"/>
                <a:gd name="T24" fmla="*/ 724 w 730"/>
                <a:gd name="T25" fmla="*/ 109 h 430"/>
                <a:gd name="T26" fmla="*/ 665 w 730"/>
                <a:gd name="T27" fmla="*/ 67 h 430"/>
                <a:gd name="T28" fmla="*/ 661 w 730"/>
                <a:gd name="T29" fmla="*/ 84 h 430"/>
                <a:gd name="T30" fmla="*/ 625 w 730"/>
                <a:gd name="T31" fmla="*/ 135 h 430"/>
                <a:gd name="T32" fmla="*/ 580 w 730"/>
                <a:gd name="T33" fmla="*/ 136 h 430"/>
                <a:gd name="T34" fmla="*/ 371 w 730"/>
                <a:gd name="T35" fmla="*/ 49 h 430"/>
                <a:gd name="T36" fmla="*/ 371 w 730"/>
                <a:gd name="T37" fmla="*/ 49 h 430"/>
                <a:gd name="T38" fmla="*/ 370 w 730"/>
                <a:gd name="T39" fmla="*/ 49 h 430"/>
                <a:gd name="T40" fmla="*/ 12 w 730"/>
                <a:gd name="T41" fmla="*/ 44 h 430"/>
                <a:gd name="T42" fmla="*/ 365 w 730"/>
                <a:gd name="T43" fmla="*/ 72 h 430"/>
                <a:gd name="T44" fmla="*/ 568 w 730"/>
                <a:gd name="T45" fmla="*/ 157 h 430"/>
                <a:gd name="T46" fmla="*/ 569 w 730"/>
                <a:gd name="T47" fmla="*/ 157 h 430"/>
                <a:gd name="T48" fmla="*/ 569 w 730"/>
                <a:gd name="T49" fmla="*/ 157 h 430"/>
                <a:gd name="T50" fmla="*/ 635 w 730"/>
                <a:gd name="T51" fmla="*/ 157 h 430"/>
                <a:gd name="T52" fmla="*/ 678 w 730"/>
                <a:gd name="T53" fmla="*/ 106 h 430"/>
                <a:gd name="T54" fmla="*/ 701 w 730"/>
                <a:gd name="T55" fmla="*/ 121 h 430"/>
                <a:gd name="T56" fmla="*/ 706 w 730"/>
                <a:gd name="T57" fmla="*/ 395 h 430"/>
                <a:gd name="T58" fmla="*/ 686 w 730"/>
                <a:gd name="T59" fmla="*/ 388 h 430"/>
                <a:gd name="T60" fmla="*/ 428 w 730"/>
                <a:gd name="T61" fmla="*/ 137 h 430"/>
                <a:gd name="T62" fmla="*/ 51 w 730"/>
                <a:gd name="T63" fmla="*/ 123 h 430"/>
                <a:gd name="T64" fmla="*/ 31 w 730"/>
                <a:gd name="T65" fmla="*/ 64 h 430"/>
                <a:gd name="T66" fmla="*/ 365 w 730"/>
                <a:gd name="T67" fmla="*/ 7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0" h="430">
                  <a:moveTo>
                    <a:pt x="12" y="44"/>
                  </a:moveTo>
                  <a:cubicBezTo>
                    <a:pt x="0" y="47"/>
                    <a:pt x="0" y="47"/>
                    <a:pt x="0" y="47"/>
                  </a:cubicBezTo>
                  <a:cubicBezTo>
                    <a:pt x="36" y="153"/>
                    <a:pt x="36" y="153"/>
                    <a:pt x="36" y="153"/>
                  </a:cubicBezTo>
                  <a:cubicBezTo>
                    <a:pt x="48" y="149"/>
                    <a:pt x="48" y="149"/>
                    <a:pt x="48" y="149"/>
                  </a:cubicBezTo>
                  <a:cubicBezTo>
                    <a:pt x="239" y="85"/>
                    <a:pt x="417" y="158"/>
                    <a:pt x="419" y="159"/>
                  </a:cubicBezTo>
                  <a:cubicBezTo>
                    <a:pt x="419" y="159"/>
                    <a:pt x="419" y="159"/>
                    <a:pt x="419" y="159"/>
                  </a:cubicBezTo>
                  <a:cubicBezTo>
                    <a:pt x="420" y="159"/>
                    <a:pt x="420" y="159"/>
                    <a:pt x="420" y="159"/>
                  </a:cubicBezTo>
                  <a:cubicBezTo>
                    <a:pt x="550" y="206"/>
                    <a:pt x="609" y="268"/>
                    <a:pt x="635" y="312"/>
                  </a:cubicBezTo>
                  <a:cubicBezTo>
                    <a:pt x="664" y="359"/>
                    <a:pt x="662" y="396"/>
                    <a:pt x="662" y="396"/>
                  </a:cubicBezTo>
                  <a:cubicBezTo>
                    <a:pt x="662" y="405"/>
                    <a:pt x="662" y="405"/>
                    <a:pt x="662" y="405"/>
                  </a:cubicBezTo>
                  <a:cubicBezTo>
                    <a:pt x="670" y="408"/>
                    <a:pt x="670" y="408"/>
                    <a:pt x="670" y="408"/>
                  </a:cubicBezTo>
                  <a:cubicBezTo>
                    <a:pt x="730" y="430"/>
                    <a:pt x="730" y="430"/>
                    <a:pt x="730" y="430"/>
                  </a:cubicBezTo>
                  <a:cubicBezTo>
                    <a:pt x="724" y="109"/>
                    <a:pt x="724" y="109"/>
                    <a:pt x="724" y="109"/>
                  </a:cubicBezTo>
                  <a:cubicBezTo>
                    <a:pt x="665" y="67"/>
                    <a:pt x="665" y="67"/>
                    <a:pt x="665" y="67"/>
                  </a:cubicBezTo>
                  <a:cubicBezTo>
                    <a:pt x="661" y="84"/>
                    <a:pt x="661" y="84"/>
                    <a:pt x="661" y="84"/>
                  </a:cubicBezTo>
                  <a:cubicBezTo>
                    <a:pt x="653" y="110"/>
                    <a:pt x="641" y="127"/>
                    <a:pt x="625" y="135"/>
                  </a:cubicBezTo>
                  <a:cubicBezTo>
                    <a:pt x="604" y="144"/>
                    <a:pt x="583" y="137"/>
                    <a:pt x="580" y="136"/>
                  </a:cubicBezTo>
                  <a:cubicBezTo>
                    <a:pt x="507" y="92"/>
                    <a:pt x="377" y="51"/>
                    <a:pt x="371" y="49"/>
                  </a:cubicBezTo>
                  <a:cubicBezTo>
                    <a:pt x="371" y="49"/>
                    <a:pt x="371" y="49"/>
                    <a:pt x="371" y="49"/>
                  </a:cubicBezTo>
                  <a:cubicBezTo>
                    <a:pt x="370" y="49"/>
                    <a:pt x="370" y="49"/>
                    <a:pt x="370" y="49"/>
                  </a:cubicBezTo>
                  <a:cubicBezTo>
                    <a:pt x="167" y="0"/>
                    <a:pt x="19" y="42"/>
                    <a:pt x="12" y="44"/>
                  </a:cubicBezTo>
                  <a:close/>
                  <a:moveTo>
                    <a:pt x="365" y="72"/>
                  </a:moveTo>
                  <a:cubicBezTo>
                    <a:pt x="370" y="74"/>
                    <a:pt x="499" y="115"/>
                    <a:pt x="568" y="157"/>
                  </a:cubicBezTo>
                  <a:cubicBezTo>
                    <a:pt x="569" y="157"/>
                    <a:pt x="569" y="157"/>
                    <a:pt x="569" y="157"/>
                  </a:cubicBezTo>
                  <a:cubicBezTo>
                    <a:pt x="569" y="157"/>
                    <a:pt x="569" y="157"/>
                    <a:pt x="569" y="157"/>
                  </a:cubicBezTo>
                  <a:cubicBezTo>
                    <a:pt x="571" y="158"/>
                    <a:pt x="603" y="172"/>
                    <a:pt x="635" y="157"/>
                  </a:cubicBezTo>
                  <a:cubicBezTo>
                    <a:pt x="654" y="148"/>
                    <a:pt x="668" y="131"/>
                    <a:pt x="678" y="106"/>
                  </a:cubicBezTo>
                  <a:cubicBezTo>
                    <a:pt x="688" y="113"/>
                    <a:pt x="696" y="118"/>
                    <a:pt x="701" y="121"/>
                  </a:cubicBezTo>
                  <a:cubicBezTo>
                    <a:pt x="701" y="132"/>
                    <a:pt x="705" y="365"/>
                    <a:pt x="706" y="395"/>
                  </a:cubicBezTo>
                  <a:cubicBezTo>
                    <a:pt x="696" y="392"/>
                    <a:pt x="692" y="390"/>
                    <a:pt x="686" y="388"/>
                  </a:cubicBezTo>
                  <a:cubicBezTo>
                    <a:pt x="684" y="352"/>
                    <a:pt x="661" y="220"/>
                    <a:pt x="428" y="137"/>
                  </a:cubicBezTo>
                  <a:cubicBezTo>
                    <a:pt x="419" y="133"/>
                    <a:pt x="245" y="62"/>
                    <a:pt x="51" y="123"/>
                  </a:cubicBezTo>
                  <a:cubicBezTo>
                    <a:pt x="47" y="109"/>
                    <a:pt x="36" y="79"/>
                    <a:pt x="31" y="64"/>
                  </a:cubicBezTo>
                  <a:cubicBezTo>
                    <a:pt x="70" y="55"/>
                    <a:pt x="200" y="33"/>
                    <a:pt x="365"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1">
              <a:extLst>
                <a:ext uri="{FF2B5EF4-FFF2-40B4-BE49-F238E27FC236}">
                  <a16:creationId xmlns:a16="http://schemas.microsoft.com/office/drawing/2014/main" id="{89F4FCEB-FD89-F6D7-D0A1-6432A9C5DE32}"/>
                </a:ext>
              </a:extLst>
            </p:cNvPr>
            <p:cNvSpPr>
              <a:spLocks/>
            </p:cNvSpPr>
            <p:nvPr/>
          </p:nvSpPr>
          <p:spPr bwMode="auto">
            <a:xfrm>
              <a:off x="7500938" y="1358900"/>
              <a:ext cx="879475" cy="917575"/>
            </a:xfrm>
            <a:custGeom>
              <a:avLst/>
              <a:gdLst>
                <a:gd name="T0" fmla="*/ 3 w 906"/>
                <a:gd name="T1" fmla="*/ 76 h 945"/>
                <a:gd name="T2" fmla="*/ 15 w 906"/>
                <a:gd name="T3" fmla="*/ 112 h 945"/>
                <a:gd name="T4" fmla="*/ 117 w 906"/>
                <a:gd name="T5" fmla="*/ 103 h 945"/>
                <a:gd name="T6" fmla="*/ 119 w 906"/>
                <a:gd name="T7" fmla="*/ 193 h 945"/>
                <a:gd name="T8" fmla="*/ 0 w 906"/>
                <a:gd name="T9" fmla="*/ 636 h 945"/>
                <a:gd name="T10" fmla="*/ 54 w 906"/>
                <a:gd name="T11" fmla="*/ 717 h 945"/>
                <a:gd name="T12" fmla="*/ 173 w 906"/>
                <a:gd name="T13" fmla="*/ 270 h 945"/>
                <a:gd name="T14" fmla="*/ 392 w 906"/>
                <a:gd name="T15" fmla="*/ 945 h 945"/>
                <a:gd name="T16" fmla="*/ 436 w 906"/>
                <a:gd name="T17" fmla="*/ 945 h 945"/>
                <a:gd name="T18" fmla="*/ 623 w 906"/>
                <a:gd name="T19" fmla="*/ 266 h 945"/>
                <a:gd name="T20" fmla="*/ 778 w 906"/>
                <a:gd name="T21" fmla="*/ 828 h 945"/>
                <a:gd name="T22" fmla="*/ 906 w 906"/>
                <a:gd name="T23" fmla="*/ 751 h 945"/>
                <a:gd name="T24" fmla="*/ 763 w 906"/>
                <a:gd name="T25" fmla="*/ 212 h 945"/>
                <a:gd name="T26" fmla="*/ 583 w 906"/>
                <a:gd name="T27" fmla="*/ 144 h 945"/>
                <a:gd name="T28" fmla="*/ 447 w 906"/>
                <a:gd name="T29" fmla="*/ 609 h 945"/>
                <a:gd name="T30" fmla="*/ 242 w 906"/>
                <a:gd name="T31" fmla="*/ 0 h 945"/>
                <a:gd name="T32" fmla="*/ 3 w 906"/>
                <a:gd name="T33" fmla="*/ 76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6" h="945">
                  <a:moveTo>
                    <a:pt x="3" y="76"/>
                  </a:moveTo>
                  <a:cubicBezTo>
                    <a:pt x="15" y="112"/>
                    <a:pt x="15" y="112"/>
                    <a:pt x="15" y="112"/>
                  </a:cubicBezTo>
                  <a:cubicBezTo>
                    <a:pt x="15" y="112"/>
                    <a:pt x="86" y="70"/>
                    <a:pt x="117" y="103"/>
                  </a:cubicBezTo>
                  <a:cubicBezTo>
                    <a:pt x="142" y="129"/>
                    <a:pt x="119" y="193"/>
                    <a:pt x="119" y="193"/>
                  </a:cubicBezTo>
                  <a:cubicBezTo>
                    <a:pt x="0" y="636"/>
                    <a:pt x="0" y="636"/>
                    <a:pt x="0" y="636"/>
                  </a:cubicBezTo>
                  <a:cubicBezTo>
                    <a:pt x="54" y="717"/>
                    <a:pt x="54" y="717"/>
                    <a:pt x="54" y="717"/>
                  </a:cubicBezTo>
                  <a:cubicBezTo>
                    <a:pt x="173" y="270"/>
                    <a:pt x="173" y="270"/>
                    <a:pt x="173" y="270"/>
                  </a:cubicBezTo>
                  <a:cubicBezTo>
                    <a:pt x="392" y="945"/>
                    <a:pt x="392" y="945"/>
                    <a:pt x="392" y="945"/>
                  </a:cubicBezTo>
                  <a:cubicBezTo>
                    <a:pt x="436" y="945"/>
                    <a:pt x="436" y="945"/>
                    <a:pt x="436" y="945"/>
                  </a:cubicBezTo>
                  <a:cubicBezTo>
                    <a:pt x="623" y="266"/>
                    <a:pt x="623" y="266"/>
                    <a:pt x="623" y="266"/>
                  </a:cubicBezTo>
                  <a:cubicBezTo>
                    <a:pt x="778" y="828"/>
                    <a:pt x="778" y="828"/>
                    <a:pt x="778" y="828"/>
                  </a:cubicBezTo>
                  <a:cubicBezTo>
                    <a:pt x="906" y="751"/>
                    <a:pt x="906" y="751"/>
                    <a:pt x="906" y="751"/>
                  </a:cubicBezTo>
                  <a:cubicBezTo>
                    <a:pt x="763" y="212"/>
                    <a:pt x="763" y="212"/>
                    <a:pt x="763" y="212"/>
                  </a:cubicBezTo>
                  <a:cubicBezTo>
                    <a:pt x="763" y="212"/>
                    <a:pt x="657" y="145"/>
                    <a:pt x="583" y="144"/>
                  </a:cubicBezTo>
                  <a:cubicBezTo>
                    <a:pt x="447" y="609"/>
                    <a:pt x="447" y="609"/>
                    <a:pt x="447" y="609"/>
                  </a:cubicBezTo>
                  <a:cubicBezTo>
                    <a:pt x="242" y="0"/>
                    <a:pt x="242" y="0"/>
                    <a:pt x="242" y="0"/>
                  </a:cubicBezTo>
                  <a:cubicBezTo>
                    <a:pt x="242" y="0"/>
                    <a:pt x="75" y="32"/>
                    <a:pt x="3"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2">
              <a:extLst>
                <a:ext uri="{FF2B5EF4-FFF2-40B4-BE49-F238E27FC236}">
                  <a16:creationId xmlns:a16="http://schemas.microsoft.com/office/drawing/2014/main" id="{2BEB1314-EF85-870D-8541-A3CD1E9CFE63}"/>
                </a:ext>
              </a:extLst>
            </p:cNvPr>
            <p:cNvSpPr>
              <a:spLocks noEditPoints="1"/>
            </p:cNvSpPr>
            <p:nvPr/>
          </p:nvSpPr>
          <p:spPr bwMode="auto">
            <a:xfrm>
              <a:off x="7488238" y="1346200"/>
              <a:ext cx="904875" cy="941387"/>
            </a:xfrm>
            <a:custGeom>
              <a:avLst/>
              <a:gdLst>
                <a:gd name="T0" fmla="*/ 252 w 933"/>
                <a:gd name="T1" fmla="*/ 2 h 971"/>
                <a:gd name="T2" fmla="*/ 10 w 933"/>
                <a:gd name="T3" fmla="*/ 80 h 971"/>
                <a:gd name="T4" fmla="*/ 2 w 933"/>
                <a:gd name="T5" fmla="*/ 85 h 971"/>
                <a:gd name="T6" fmla="*/ 21 w 933"/>
                <a:gd name="T7" fmla="*/ 144 h 971"/>
                <a:gd name="T8" fmla="*/ 34 w 933"/>
                <a:gd name="T9" fmla="*/ 137 h 971"/>
                <a:gd name="T10" fmla="*/ 122 w 933"/>
                <a:gd name="T11" fmla="*/ 126 h 971"/>
                <a:gd name="T12" fmla="*/ 121 w 933"/>
                <a:gd name="T13" fmla="*/ 203 h 971"/>
                <a:gd name="T14" fmla="*/ 121 w 933"/>
                <a:gd name="T15" fmla="*/ 203 h 971"/>
                <a:gd name="T16" fmla="*/ 0 w 933"/>
                <a:gd name="T17" fmla="*/ 652 h 971"/>
                <a:gd name="T18" fmla="*/ 72 w 933"/>
                <a:gd name="T19" fmla="*/ 760 h 971"/>
                <a:gd name="T20" fmla="*/ 188 w 933"/>
                <a:gd name="T21" fmla="*/ 326 h 971"/>
                <a:gd name="T22" fmla="*/ 397 w 933"/>
                <a:gd name="T23" fmla="*/ 971 h 971"/>
                <a:gd name="T24" fmla="*/ 458 w 933"/>
                <a:gd name="T25" fmla="*/ 971 h 971"/>
                <a:gd name="T26" fmla="*/ 636 w 933"/>
                <a:gd name="T27" fmla="*/ 325 h 971"/>
                <a:gd name="T28" fmla="*/ 783 w 933"/>
                <a:gd name="T29" fmla="*/ 860 h 971"/>
                <a:gd name="T30" fmla="*/ 933 w 933"/>
                <a:gd name="T31" fmla="*/ 771 h 971"/>
                <a:gd name="T32" fmla="*/ 787 w 933"/>
                <a:gd name="T33" fmla="*/ 218 h 971"/>
                <a:gd name="T34" fmla="*/ 783 w 933"/>
                <a:gd name="T35" fmla="*/ 216 h 971"/>
                <a:gd name="T36" fmla="*/ 596 w 933"/>
                <a:gd name="T37" fmla="*/ 146 h 971"/>
                <a:gd name="T38" fmla="*/ 587 w 933"/>
                <a:gd name="T39" fmla="*/ 145 h 971"/>
                <a:gd name="T40" fmla="*/ 459 w 933"/>
                <a:gd name="T41" fmla="*/ 583 h 971"/>
                <a:gd name="T42" fmla="*/ 263 w 933"/>
                <a:gd name="T43" fmla="*/ 0 h 971"/>
                <a:gd name="T44" fmla="*/ 252 w 933"/>
                <a:gd name="T45" fmla="*/ 2 h 971"/>
                <a:gd name="T46" fmla="*/ 247 w 933"/>
                <a:gd name="T47" fmla="*/ 28 h 971"/>
                <a:gd name="T48" fmla="*/ 460 w 933"/>
                <a:gd name="T49" fmla="*/ 663 h 971"/>
                <a:gd name="T50" fmla="*/ 605 w 933"/>
                <a:gd name="T51" fmla="*/ 170 h 971"/>
                <a:gd name="T52" fmla="*/ 766 w 933"/>
                <a:gd name="T53" fmla="*/ 234 h 971"/>
                <a:gd name="T54" fmla="*/ 905 w 933"/>
                <a:gd name="T55" fmla="*/ 759 h 971"/>
                <a:gd name="T56" fmla="*/ 798 w 933"/>
                <a:gd name="T57" fmla="*/ 823 h 971"/>
                <a:gd name="T58" fmla="*/ 636 w 933"/>
                <a:gd name="T59" fmla="*/ 235 h 971"/>
                <a:gd name="T60" fmla="*/ 440 w 933"/>
                <a:gd name="T61" fmla="*/ 947 h 971"/>
                <a:gd name="T62" fmla="*/ 414 w 933"/>
                <a:gd name="T63" fmla="*/ 947 h 971"/>
                <a:gd name="T64" fmla="*/ 185 w 933"/>
                <a:gd name="T65" fmla="*/ 241 h 971"/>
                <a:gd name="T66" fmla="*/ 62 w 933"/>
                <a:gd name="T67" fmla="*/ 703 h 971"/>
                <a:gd name="T68" fmla="*/ 26 w 933"/>
                <a:gd name="T69" fmla="*/ 648 h 971"/>
                <a:gd name="T70" fmla="*/ 144 w 933"/>
                <a:gd name="T71" fmla="*/ 210 h 971"/>
                <a:gd name="T72" fmla="*/ 154 w 933"/>
                <a:gd name="T73" fmla="*/ 154 h 971"/>
                <a:gd name="T74" fmla="*/ 139 w 933"/>
                <a:gd name="T75" fmla="*/ 109 h 971"/>
                <a:gd name="T76" fmla="*/ 35 w 933"/>
                <a:gd name="T77" fmla="*/ 109 h 971"/>
                <a:gd name="T78" fmla="*/ 31 w 933"/>
                <a:gd name="T79" fmla="*/ 96 h 971"/>
                <a:gd name="T80" fmla="*/ 247 w 933"/>
                <a:gd name="T81" fmla="*/ 2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3" h="971">
                  <a:moveTo>
                    <a:pt x="252" y="2"/>
                  </a:moveTo>
                  <a:cubicBezTo>
                    <a:pt x="246" y="4"/>
                    <a:pt x="83" y="36"/>
                    <a:pt x="10" y="80"/>
                  </a:cubicBezTo>
                  <a:cubicBezTo>
                    <a:pt x="2" y="85"/>
                    <a:pt x="2" y="85"/>
                    <a:pt x="2" y="85"/>
                  </a:cubicBezTo>
                  <a:cubicBezTo>
                    <a:pt x="21" y="144"/>
                    <a:pt x="21" y="144"/>
                    <a:pt x="21" y="144"/>
                  </a:cubicBezTo>
                  <a:cubicBezTo>
                    <a:pt x="34" y="137"/>
                    <a:pt x="34" y="137"/>
                    <a:pt x="34" y="137"/>
                  </a:cubicBezTo>
                  <a:cubicBezTo>
                    <a:pt x="52" y="126"/>
                    <a:pt x="101" y="104"/>
                    <a:pt x="122" y="126"/>
                  </a:cubicBezTo>
                  <a:cubicBezTo>
                    <a:pt x="137" y="142"/>
                    <a:pt x="126" y="188"/>
                    <a:pt x="121" y="203"/>
                  </a:cubicBezTo>
                  <a:cubicBezTo>
                    <a:pt x="121" y="203"/>
                    <a:pt x="121" y="203"/>
                    <a:pt x="121" y="203"/>
                  </a:cubicBezTo>
                  <a:cubicBezTo>
                    <a:pt x="0" y="652"/>
                    <a:pt x="0" y="652"/>
                    <a:pt x="0" y="652"/>
                  </a:cubicBezTo>
                  <a:cubicBezTo>
                    <a:pt x="72" y="760"/>
                    <a:pt x="72" y="760"/>
                    <a:pt x="72" y="760"/>
                  </a:cubicBezTo>
                  <a:cubicBezTo>
                    <a:pt x="72" y="760"/>
                    <a:pt x="170" y="391"/>
                    <a:pt x="188" y="326"/>
                  </a:cubicBezTo>
                  <a:cubicBezTo>
                    <a:pt x="210" y="395"/>
                    <a:pt x="397" y="971"/>
                    <a:pt x="397" y="971"/>
                  </a:cubicBezTo>
                  <a:cubicBezTo>
                    <a:pt x="458" y="971"/>
                    <a:pt x="458" y="971"/>
                    <a:pt x="458" y="971"/>
                  </a:cubicBezTo>
                  <a:cubicBezTo>
                    <a:pt x="458" y="971"/>
                    <a:pt x="616" y="399"/>
                    <a:pt x="636" y="325"/>
                  </a:cubicBezTo>
                  <a:cubicBezTo>
                    <a:pt x="656" y="397"/>
                    <a:pt x="783" y="860"/>
                    <a:pt x="783" y="860"/>
                  </a:cubicBezTo>
                  <a:cubicBezTo>
                    <a:pt x="933" y="771"/>
                    <a:pt x="933" y="771"/>
                    <a:pt x="933" y="771"/>
                  </a:cubicBezTo>
                  <a:cubicBezTo>
                    <a:pt x="787" y="218"/>
                    <a:pt x="787" y="218"/>
                    <a:pt x="787" y="218"/>
                  </a:cubicBezTo>
                  <a:cubicBezTo>
                    <a:pt x="783" y="216"/>
                    <a:pt x="783" y="216"/>
                    <a:pt x="783" y="216"/>
                  </a:cubicBezTo>
                  <a:cubicBezTo>
                    <a:pt x="778" y="213"/>
                    <a:pt x="672" y="147"/>
                    <a:pt x="596" y="146"/>
                  </a:cubicBezTo>
                  <a:cubicBezTo>
                    <a:pt x="587" y="145"/>
                    <a:pt x="587" y="145"/>
                    <a:pt x="587" y="145"/>
                  </a:cubicBezTo>
                  <a:cubicBezTo>
                    <a:pt x="587" y="145"/>
                    <a:pt x="477" y="521"/>
                    <a:pt x="459" y="583"/>
                  </a:cubicBezTo>
                  <a:cubicBezTo>
                    <a:pt x="437" y="519"/>
                    <a:pt x="263" y="0"/>
                    <a:pt x="263" y="0"/>
                  </a:cubicBezTo>
                  <a:lnTo>
                    <a:pt x="252" y="2"/>
                  </a:lnTo>
                  <a:close/>
                  <a:moveTo>
                    <a:pt x="247" y="28"/>
                  </a:moveTo>
                  <a:cubicBezTo>
                    <a:pt x="253" y="47"/>
                    <a:pt x="460" y="663"/>
                    <a:pt x="460" y="663"/>
                  </a:cubicBezTo>
                  <a:cubicBezTo>
                    <a:pt x="460" y="663"/>
                    <a:pt x="600" y="188"/>
                    <a:pt x="605" y="170"/>
                  </a:cubicBezTo>
                  <a:cubicBezTo>
                    <a:pt x="666" y="176"/>
                    <a:pt x="748" y="223"/>
                    <a:pt x="766" y="234"/>
                  </a:cubicBezTo>
                  <a:cubicBezTo>
                    <a:pt x="769" y="243"/>
                    <a:pt x="900" y="743"/>
                    <a:pt x="905" y="759"/>
                  </a:cubicBezTo>
                  <a:cubicBezTo>
                    <a:pt x="893" y="767"/>
                    <a:pt x="818" y="811"/>
                    <a:pt x="798" y="823"/>
                  </a:cubicBezTo>
                  <a:cubicBezTo>
                    <a:pt x="790" y="794"/>
                    <a:pt x="636" y="235"/>
                    <a:pt x="636" y="235"/>
                  </a:cubicBezTo>
                  <a:cubicBezTo>
                    <a:pt x="636" y="235"/>
                    <a:pt x="445" y="930"/>
                    <a:pt x="440" y="947"/>
                  </a:cubicBezTo>
                  <a:cubicBezTo>
                    <a:pt x="431" y="947"/>
                    <a:pt x="422" y="947"/>
                    <a:pt x="414" y="947"/>
                  </a:cubicBezTo>
                  <a:cubicBezTo>
                    <a:pt x="409" y="931"/>
                    <a:pt x="185" y="241"/>
                    <a:pt x="185" y="241"/>
                  </a:cubicBezTo>
                  <a:cubicBezTo>
                    <a:pt x="185" y="241"/>
                    <a:pt x="74" y="657"/>
                    <a:pt x="62" y="703"/>
                  </a:cubicBezTo>
                  <a:cubicBezTo>
                    <a:pt x="48" y="681"/>
                    <a:pt x="30" y="654"/>
                    <a:pt x="26" y="648"/>
                  </a:cubicBezTo>
                  <a:cubicBezTo>
                    <a:pt x="29" y="638"/>
                    <a:pt x="144" y="211"/>
                    <a:pt x="144" y="210"/>
                  </a:cubicBezTo>
                  <a:cubicBezTo>
                    <a:pt x="146" y="205"/>
                    <a:pt x="154" y="180"/>
                    <a:pt x="154" y="154"/>
                  </a:cubicBezTo>
                  <a:cubicBezTo>
                    <a:pt x="154" y="138"/>
                    <a:pt x="150" y="121"/>
                    <a:pt x="139" y="109"/>
                  </a:cubicBezTo>
                  <a:cubicBezTo>
                    <a:pt x="110" y="79"/>
                    <a:pt x="59" y="98"/>
                    <a:pt x="35" y="109"/>
                  </a:cubicBezTo>
                  <a:cubicBezTo>
                    <a:pt x="33" y="103"/>
                    <a:pt x="32" y="101"/>
                    <a:pt x="31" y="96"/>
                  </a:cubicBezTo>
                  <a:cubicBezTo>
                    <a:pt x="93" y="62"/>
                    <a:pt x="212" y="35"/>
                    <a:pt x="24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1" name="TextBox 30">
            <a:extLst>
              <a:ext uri="{FF2B5EF4-FFF2-40B4-BE49-F238E27FC236}">
                <a16:creationId xmlns:a16="http://schemas.microsoft.com/office/drawing/2014/main" id="{0D9F112F-45DA-F8CE-CD68-84F1ECF1D5D6}"/>
              </a:ext>
            </a:extLst>
          </p:cNvPr>
          <p:cNvSpPr txBox="1"/>
          <p:nvPr/>
        </p:nvSpPr>
        <p:spPr>
          <a:xfrm>
            <a:off x="433301" y="4410855"/>
            <a:ext cx="1916169" cy="707886"/>
          </a:xfrm>
          <a:prstGeom prst="rect">
            <a:avLst/>
          </a:prstGeom>
          <a:noFill/>
        </p:spPr>
        <p:txBody>
          <a:bodyPr wrap="square" rtlCol="0">
            <a:spAutoFit/>
          </a:bodyPr>
          <a:lstStyle/>
          <a:p>
            <a:pPr algn="ctr"/>
            <a:r>
              <a:rPr lang="en-US" sz="2000" dirty="0"/>
              <a:t>Mayo Clinic logo1927</a:t>
            </a:r>
          </a:p>
        </p:txBody>
      </p:sp>
    </p:spTree>
    <p:custDataLst>
      <p:custData r:id="rId1"/>
      <p:custData r:id="rId2"/>
    </p:custDataLst>
    <p:extLst>
      <p:ext uri="{BB962C8B-B14F-4D97-AF65-F5344CB8AC3E}">
        <p14:creationId xmlns:p14="http://schemas.microsoft.com/office/powerpoint/2010/main" val="3561120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4587" y="1224440"/>
            <a:ext cx="5472163" cy="2002345"/>
          </a:xfrm>
        </p:spPr>
        <p:txBody>
          <a:bodyPr vert="horz" lIns="0" tIns="0" rIns="0" bIns="45724" rtlCol="0" anchor="t">
            <a:noAutofit/>
          </a:bodyPr>
          <a:lstStyle/>
          <a:p>
            <a:pPr marL="0" indent="0">
              <a:buNone/>
            </a:pPr>
            <a:r>
              <a:rPr lang="en-US" dirty="0"/>
              <a:t>The Plummer Building opened.</a:t>
            </a:r>
            <a:br>
              <a:rPr lang="en-US" dirty="0"/>
            </a:br>
            <a:r>
              <a:rPr lang="en-US" dirty="0"/>
              <a:t>A triumph of engineering and aesthetics, it exemplifies the Mayo brothers’ ideal of serving humanity through medical science.</a:t>
            </a:r>
          </a:p>
        </p:txBody>
      </p:sp>
      <p:sp>
        <p:nvSpPr>
          <p:cNvPr id="5" name="Title 4">
            <a:extLst>
              <a:ext uri="{FF2B5EF4-FFF2-40B4-BE49-F238E27FC236}">
                <a16:creationId xmlns:a16="http://schemas.microsoft.com/office/drawing/2014/main" id="{479EAF54-732D-306C-6EA3-0CDE72138542}"/>
              </a:ext>
            </a:extLst>
          </p:cNvPr>
          <p:cNvSpPr>
            <a:spLocks noGrp="1"/>
          </p:cNvSpPr>
          <p:nvPr>
            <p:ph type="title"/>
          </p:nvPr>
        </p:nvSpPr>
        <p:spPr/>
        <p:txBody>
          <a:bodyPr/>
          <a:lstStyle/>
          <a:p>
            <a:r>
              <a:rPr lang="en-US" dirty="0"/>
              <a:t>1928</a:t>
            </a:r>
          </a:p>
        </p:txBody>
      </p:sp>
      <p:pic>
        <p:nvPicPr>
          <p:cNvPr id="2" name="Picture 1">
            <a:extLst>
              <a:ext uri="{FF2B5EF4-FFF2-40B4-BE49-F238E27FC236}">
                <a16:creationId xmlns:a16="http://schemas.microsoft.com/office/drawing/2014/main" id="{D3F06F8B-6245-EC71-3DC2-DE78BB30D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468" y="3217832"/>
            <a:ext cx="3259411" cy="31897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C76B9FF-A7D4-1879-BAB9-AB7BF28511FB}"/>
              </a:ext>
            </a:extLst>
          </p:cNvPr>
          <p:cNvPicPr>
            <a:picLocks noChangeAspect="1"/>
          </p:cNvPicPr>
          <p:nvPr/>
        </p:nvPicPr>
        <p:blipFill>
          <a:blip r:embed="rId6">
            <a:extLst>
              <a:ext uri="{28A0092B-C50C-407E-A947-70E740481C1C}">
                <a14:useLocalDpi xmlns:a14="http://schemas.microsoft.com/office/drawing/2010/main" val="0"/>
              </a:ext>
            </a:extLst>
          </a:blip>
          <a:srcRect t="2761" b="6877"/>
          <a:stretch/>
        </p:blipFill>
        <p:spPr>
          <a:xfrm>
            <a:off x="6156960" y="101060"/>
            <a:ext cx="5970904" cy="6655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custData r:id="rId1"/>
      <p:custData r:id="rId2"/>
    </p:custDataLst>
    <p:extLst>
      <p:ext uri="{BB962C8B-B14F-4D97-AF65-F5344CB8AC3E}">
        <p14:creationId xmlns:p14="http://schemas.microsoft.com/office/powerpoint/2010/main" val="3127752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B48E68-D124-C9FF-E017-CFBE4E56181E}"/>
              </a:ext>
            </a:extLst>
          </p:cNvPr>
          <p:cNvPicPr>
            <a:picLocks noChangeAspect="1"/>
          </p:cNvPicPr>
          <p:nvPr/>
        </p:nvPicPr>
        <p:blipFill>
          <a:blip r:embed="rId4"/>
          <a:srcRect l="2483" t="1814" r="2394" b="1876"/>
          <a:stretch/>
        </p:blipFill>
        <p:spPr>
          <a:xfrm>
            <a:off x="7532915" y="130628"/>
            <a:ext cx="4371704" cy="6470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5">
            <a:extLst>
              <a:ext uri="{FF2B5EF4-FFF2-40B4-BE49-F238E27FC236}">
                <a16:creationId xmlns:a16="http://schemas.microsoft.com/office/drawing/2014/main" id="{33617979-D235-597A-3E73-0BE242B1D6C9}"/>
              </a:ext>
            </a:extLst>
          </p:cNvPr>
          <p:cNvSpPr>
            <a:spLocks noGrp="1"/>
          </p:cNvSpPr>
          <p:nvPr>
            <p:ph type="body" sz="quarter" idx="13"/>
          </p:nvPr>
        </p:nvSpPr>
        <p:spPr>
          <a:xfrm>
            <a:off x="973138" y="1515312"/>
            <a:ext cx="4773612" cy="1288847"/>
          </a:xfrm>
        </p:spPr>
        <p:txBody>
          <a:bodyPr>
            <a:noAutofit/>
          </a:bodyPr>
          <a:lstStyle/>
          <a:p>
            <a:r>
              <a:rPr lang="en-US" sz="2400" dirty="0"/>
              <a:t>The first and largest integrated not-for-profit medical group practice in the world. </a:t>
            </a:r>
          </a:p>
        </p:txBody>
      </p:sp>
      <p:sp>
        <p:nvSpPr>
          <p:cNvPr id="5" name="Title 4">
            <a:extLst>
              <a:ext uri="{FF2B5EF4-FFF2-40B4-BE49-F238E27FC236}">
                <a16:creationId xmlns:a16="http://schemas.microsoft.com/office/drawing/2014/main" id="{3B67CCA3-FBA2-AE40-15BF-CDD3227E2064}"/>
              </a:ext>
            </a:extLst>
          </p:cNvPr>
          <p:cNvSpPr>
            <a:spLocks noGrp="1"/>
          </p:cNvSpPr>
          <p:nvPr>
            <p:ph type="title"/>
          </p:nvPr>
        </p:nvSpPr>
        <p:spPr/>
        <p:txBody>
          <a:bodyPr/>
          <a:lstStyle/>
          <a:p>
            <a:r>
              <a:rPr lang="en-US" dirty="0"/>
              <a:t>Mayo clinic is….</a:t>
            </a:r>
          </a:p>
        </p:txBody>
      </p:sp>
      <p:sp>
        <p:nvSpPr>
          <p:cNvPr id="11" name="Text Placeholder 10">
            <a:extLst>
              <a:ext uri="{FF2B5EF4-FFF2-40B4-BE49-F238E27FC236}">
                <a16:creationId xmlns:a16="http://schemas.microsoft.com/office/drawing/2014/main" id="{3BD6994E-6A1D-6172-B4C8-300C779CD17A}"/>
              </a:ext>
            </a:extLst>
          </p:cNvPr>
          <p:cNvSpPr>
            <a:spLocks noGrp="1"/>
          </p:cNvSpPr>
          <p:nvPr>
            <p:ph type="body" sz="quarter" idx="14"/>
          </p:nvPr>
        </p:nvSpPr>
        <p:spPr>
          <a:xfrm>
            <a:off x="973138" y="2896494"/>
            <a:ext cx="4773612" cy="731520"/>
          </a:xfrm>
        </p:spPr>
        <p:txBody>
          <a:bodyPr/>
          <a:lstStyle/>
          <a:p>
            <a:r>
              <a:rPr lang="en-US" dirty="0"/>
              <a:t>But how did Mayo Clinic begin?</a:t>
            </a:r>
            <a:endParaRPr lang="en-US" dirty="0">
              <a:cs typeface="Arial"/>
            </a:endParaRPr>
          </a:p>
        </p:txBody>
      </p:sp>
    </p:spTree>
    <p:custDataLst>
      <p:custData r:id="rId1"/>
      <p:custData r:id="rId2"/>
    </p:custDataLst>
    <p:extLst>
      <p:ext uri="{BB962C8B-B14F-4D97-AF65-F5344CB8AC3E}">
        <p14:creationId xmlns:p14="http://schemas.microsoft.com/office/powerpoint/2010/main" val="332645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9D08E-8946-E332-1C5C-AEC146BC6C0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C67B557-3CD1-5E7C-B0A1-216E0D986093}"/>
              </a:ext>
            </a:extLst>
          </p:cNvPr>
          <p:cNvSpPr>
            <a:spLocks noGrp="1"/>
          </p:cNvSpPr>
          <p:nvPr>
            <p:ph type="title"/>
          </p:nvPr>
        </p:nvSpPr>
        <p:spPr>
          <a:xfrm>
            <a:off x="583052" y="627192"/>
            <a:ext cx="3004879" cy="1323447"/>
          </a:xfrm>
        </p:spPr>
        <p:txBody>
          <a:bodyPr>
            <a:noAutofit/>
          </a:bodyPr>
          <a:lstStyle/>
          <a:p>
            <a:r>
              <a:rPr lang="en-US" sz="3200" dirty="0"/>
              <a:t>May 26,1939</a:t>
            </a:r>
            <a:br>
              <a:rPr lang="en-US" sz="3200" dirty="0"/>
            </a:br>
            <a:r>
              <a:rPr lang="en-US" sz="2400" dirty="0">
                <a:solidFill>
                  <a:schemeClr val="accent1"/>
                </a:solidFill>
              </a:rPr>
              <a:t>respect</a:t>
            </a:r>
            <a:br>
              <a:rPr lang="en-US" dirty="0"/>
            </a:br>
            <a:endParaRPr lang="en-US" dirty="0"/>
          </a:p>
        </p:txBody>
      </p:sp>
      <p:sp>
        <p:nvSpPr>
          <p:cNvPr id="5" name="TextBox 4">
            <a:extLst>
              <a:ext uri="{FF2B5EF4-FFF2-40B4-BE49-F238E27FC236}">
                <a16:creationId xmlns:a16="http://schemas.microsoft.com/office/drawing/2014/main" id="{D8DF040A-36BD-E1E5-FF03-3A24A64811C8}"/>
              </a:ext>
            </a:extLst>
          </p:cNvPr>
          <p:cNvSpPr txBox="1"/>
          <p:nvPr/>
        </p:nvSpPr>
        <p:spPr>
          <a:xfrm>
            <a:off x="466949" y="1859340"/>
            <a:ext cx="5271999" cy="2308324"/>
          </a:xfrm>
          <a:prstGeom prst="rect">
            <a:avLst/>
          </a:prstGeom>
          <a:noFill/>
        </p:spPr>
        <p:txBody>
          <a:bodyPr wrap="square" lIns="91440" tIns="45720" rIns="91440" bIns="45720" rtlCol="0" anchor="t">
            <a:spAutoFit/>
          </a:bodyPr>
          <a:lstStyle/>
          <a:p>
            <a:r>
              <a:rPr lang="en-US" dirty="0">
                <a:solidFill>
                  <a:schemeClr val="bg1"/>
                </a:solidFill>
              </a:rPr>
              <a:t>After an eight-day illness, Dr. Charlie passed away.</a:t>
            </a:r>
          </a:p>
          <a:p>
            <a:endParaRPr lang="en-US" dirty="0">
              <a:solidFill>
                <a:schemeClr val="bg1"/>
              </a:solidFill>
            </a:endParaRPr>
          </a:p>
          <a:p>
            <a:r>
              <a:rPr lang="en-US" dirty="0">
                <a:solidFill>
                  <a:schemeClr val="bg1"/>
                </a:solidFill>
              </a:rPr>
              <a:t>The nation and the world joined Rochester residents in mourning his death.</a:t>
            </a:r>
            <a:endParaRPr lang="en-US" dirty="0">
              <a:solidFill>
                <a:schemeClr val="bg1"/>
              </a:solidFill>
              <a:cs typeface="Arial"/>
            </a:endParaRPr>
          </a:p>
        </p:txBody>
      </p:sp>
      <p:pic>
        <p:nvPicPr>
          <p:cNvPr id="2" name="Picture 1">
            <a:extLst>
              <a:ext uri="{FF2B5EF4-FFF2-40B4-BE49-F238E27FC236}">
                <a16:creationId xmlns:a16="http://schemas.microsoft.com/office/drawing/2014/main" id="{01BCB6CA-8374-5F3E-0BB8-BBA3FD43A66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71580" y="91890"/>
            <a:ext cx="5098500" cy="6674219"/>
          </a:xfrm>
          <a:prstGeom prst="rect">
            <a:avLst/>
          </a:prstGeom>
          <a:ln w="88900" cap="sq" cmpd="thickThin">
            <a:solidFill>
              <a:srgbClr val="000000"/>
            </a:solidFill>
            <a:prstDash val="solid"/>
            <a:miter lim="800000"/>
          </a:ln>
          <a:effectLst>
            <a:innerShdw blurRad="76200">
              <a:srgbClr val="000000"/>
            </a:innerShdw>
          </a:effectLst>
        </p:spPr>
      </p:pic>
    </p:spTree>
    <p:custDataLst>
      <p:custData r:id="rId1"/>
      <p:custData r:id="rId2"/>
    </p:custDataLst>
    <p:extLst>
      <p:ext uri="{BB962C8B-B14F-4D97-AF65-F5344CB8AC3E}">
        <p14:creationId xmlns:p14="http://schemas.microsoft.com/office/powerpoint/2010/main" val="4076963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ABFE4-74C4-276D-8DE0-E7804C03C57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2304C7E-305B-7F63-0B85-4E8703B138A6}"/>
              </a:ext>
            </a:extLst>
          </p:cNvPr>
          <p:cNvSpPr>
            <a:spLocks noGrp="1"/>
          </p:cNvSpPr>
          <p:nvPr>
            <p:ph type="title"/>
          </p:nvPr>
        </p:nvSpPr>
        <p:spPr>
          <a:xfrm>
            <a:off x="6302916" y="388286"/>
            <a:ext cx="3067507" cy="1323447"/>
          </a:xfrm>
        </p:spPr>
        <p:txBody>
          <a:bodyPr>
            <a:noAutofit/>
          </a:bodyPr>
          <a:lstStyle/>
          <a:p>
            <a:r>
              <a:rPr lang="en-US" sz="3200" dirty="0"/>
              <a:t>July 28, 1939</a:t>
            </a:r>
            <a:br>
              <a:rPr lang="en-US" dirty="0"/>
            </a:br>
            <a:r>
              <a:rPr lang="en-US" sz="2400" b="0" dirty="0">
                <a:solidFill>
                  <a:schemeClr val="accent1"/>
                </a:solidFill>
              </a:rPr>
              <a:t>Integrity</a:t>
            </a:r>
          </a:p>
        </p:txBody>
      </p:sp>
      <p:sp>
        <p:nvSpPr>
          <p:cNvPr id="5" name="TextBox 4">
            <a:extLst>
              <a:ext uri="{FF2B5EF4-FFF2-40B4-BE49-F238E27FC236}">
                <a16:creationId xmlns:a16="http://schemas.microsoft.com/office/drawing/2014/main" id="{526C45F3-D108-7C0E-38DC-FDC3CF260692}"/>
              </a:ext>
            </a:extLst>
          </p:cNvPr>
          <p:cNvSpPr txBox="1"/>
          <p:nvPr/>
        </p:nvSpPr>
        <p:spPr>
          <a:xfrm>
            <a:off x="5653438" y="1808316"/>
            <a:ext cx="6225053" cy="3785652"/>
          </a:xfrm>
          <a:prstGeom prst="rect">
            <a:avLst/>
          </a:prstGeom>
          <a:noFill/>
        </p:spPr>
        <p:txBody>
          <a:bodyPr wrap="square" lIns="91440" tIns="45720" rIns="91440" bIns="45720" rtlCol="0" anchor="t">
            <a:spAutoFit/>
          </a:bodyPr>
          <a:lstStyle/>
          <a:p>
            <a:r>
              <a:rPr lang="en-US" altLang="en-US" dirty="0">
                <a:solidFill>
                  <a:schemeClr val="bg1"/>
                </a:solidFill>
              </a:rPr>
              <a:t>Two months later, the world mourned once again when Dr. Will passed away in Rochester.</a:t>
            </a:r>
            <a:br>
              <a:rPr lang="en-US" altLang="en-US" dirty="0">
                <a:solidFill>
                  <a:schemeClr val="bg1"/>
                </a:solidFill>
              </a:rPr>
            </a:br>
            <a:endParaRPr lang="en-US" altLang="en-US" dirty="0">
              <a:solidFill>
                <a:schemeClr val="bg1"/>
              </a:solidFill>
            </a:endParaRPr>
          </a:p>
          <a:p>
            <a:r>
              <a:rPr lang="en-US" altLang="en-US" dirty="0">
                <a:solidFill>
                  <a:schemeClr val="bg1"/>
                </a:solidFill>
              </a:rPr>
              <a:t>Many expected the demise of Mayo Clinic.</a:t>
            </a:r>
            <a:br>
              <a:rPr lang="en-US" altLang="en-US" dirty="0">
                <a:solidFill>
                  <a:schemeClr val="bg1"/>
                </a:solidFill>
              </a:rPr>
            </a:br>
            <a:endParaRPr lang="en-US" altLang="en-US" dirty="0">
              <a:solidFill>
                <a:schemeClr val="bg1"/>
              </a:solidFill>
            </a:endParaRPr>
          </a:p>
          <a:p>
            <a:r>
              <a:rPr lang="en-US" altLang="en-US" dirty="0">
                <a:solidFill>
                  <a:schemeClr val="bg1"/>
                </a:solidFill>
              </a:rPr>
              <a:t>Through the wise planning of the Mayo brothers and hiring of capable colleagues to positions of leadership Mayo Clinic continued to thrive.</a:t>
            </a:r>
            <a:endParaRPr lang="en-US" dirty="0">
              <a:solidFill>
                <a:schemeClr val="bg1"/>
              </a:solidFill>
            </a:endParaRPr>
          </a:p>
        </p:txBody>
      </p:sp>
      <p:pic>
        <p:nvPicPr>
          <p:cNvPr id="3" name="Picture 2">
            <a:extLst>
              <a:ext uri="{FF2B5EF4-FFF2-40B4-BE49-F238E27FC236}">
                <a16:creationId xmlns:a16="http://schemas.microsoft.com/office/drawing/2014/main" id="{0ADA8B6C-AB65-1500-24E1-C70916BB23F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5637" y="93986"/>
            <a:ext cx="4984969" cy="6670028"/>
          </a:xfrm>
          <a:prstGeom prst="rect">
            <a:avLst/>
          </a:prstGeom>
          <a:ln w="88900" cap="sq" cmpd="thickThin">
            <a:solidFill>
              <a:srgbClr val="000000"/>
            </a:solidFill>
            <a:prstDash val="solid"/>
            <a:miter lim="800000"/>
          </a:ln>
          <a:effectLst>
            <a:innerShdw blurRad="76200">
              <a:srgbClr val="000000"/>
            </a:innerShdw>
          </a:effectLst>
        </p:spPr>
      </p:pic>
    </p:spTree>
    <p:custDataLst>
      <p:custData r:id="rId1"/>
      <p:custData r:id="rId2"/>
    </p:custDataLst>
    <p:extLst>
      <p:ext uri="{BB962C8B-B14F-4D97-AF65-F5344CB8AC3E}">
        <p14:creationId xmlns:p14="http://schemas.microsoft.com/office/powerpoint/2010/main" val="198981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D16FE-DFB2-A92B-EB22-FBB962A5CC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535283-E7F6-1903-5D67-7BB63B3128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2057" y="41365"/>
            <a:ext cx="3788503" cy="6775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EBE201C9-6DAF-CC0C-B470-41F5F9FED518}"/>
              </a:ext>
            </a:extLst>
          </p:cNvPr>
          <p:cNvSpPr>
            <a:spLocks noGrp="1"/>
          </p:cNvSpPr>
          <p:nvPr>
            <p:ph type="title"/>
          </p:nvPr>
        </p:nvSpPr>
        <p:spPr>
          <a:xfrm>
            <a:off x="517525" y="260278"/>
            <a:ext cx="3531065" cy="1078995"/>
          </a:xfrm>
        </p:spPr>
        <p:txBody>
          <a:bodyPr/>
          <a:lstStyle/>
          <a:p>
            <a:r>
              <a:rPr lang="en-US" dirty="0"/>
              <a:t>World War II</a:t>
            </a:r>
            <a:br>
              <a:rPr lang="en-US" dirty="0"/>
            </a:br>
            <a:r>
              <a:rPr lang="en-US" sz="2400" b="0" dirty="0">
                <a:solidFill>
                  <a:schemeClr val="accent1"/>
                </a:solidFill>
              </a:rPr>
              <a:t>innovation</a:t>
            </a:r>
          </a:p>
        </p:txBody>
      </p:sp>
      <p:sp>
        <p:nvSpPr>
          <p:cNvPr id="2" name="TextBox 1">
            <a:extLst>
              <a:ext uri="{FF2B5EF4-FFF2-40B4-BE49-F238E27FC236}">
                <a16:creationId xmlns:a16="http://schemas.microsoft.com/office/drawing/2014/main" id="{34AD5FFD-6EB3-139B-B33F-54D89A7648BF}"/>
              </a:ext>
            </a:extLst>
          </p:cNvPr>
          <p:cNvSpPr txBox="1"/>
          <p:nvPr/>
        </p:nvSpPr>
        <p:spPr>
          <a:xfrm>
            <a:off x="371209" y="1645012"/>
            <a:ext cx="3345439" cy="3046988"/>
          </a:xfrm>
          <a:prstGeom prst="rect">
            <a:avLst/>
          </a:prstGeom>
          <a:noFill/>
        </p:spPr>
        <p:txBody>
          <a:bodyPr wrap="square" lIns="91440" tIns="45720" rIns="91440" bIns="45720" rtlCol="0" anchor="t">
            <a:spAutoFit/>
          </a:bodyPr>
          <a:lstStyle/>
          <a:p>
            <a:r>
              <a:rPr lang="en-US" dirty="0">
                <a:solidFill>
                  <a:schemeClr val="bg1"/>
                </a:solidFill>
              </a:rPr>
              <a:t>Mayo’s Aero Medical Unit helped develop the oxygen mask and G-suit that gave American aviators an advantage in the air war in Europe and the Pacific.  </a:t>
            </a:r>
          </a:p>
        </p:txBody>
      </p:sp>
      <p:pic>
        <p:nvPicPr>
          <p:cNvPr id="5" name="Picture 4">
            <a:extLst>
              <a:ext uri="{FF2B5EF4-FFF2-40B4-BE49-F238E27FC236}">
                <a16:creationId xmlns:a16="http://schemas.microsoft.com/office/drawing/2014/main" id="{80D8F3A6-1516-3C70-EAE2-F5C2381E0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4178" y="2459090"/>
            <a:ext cx="4195937" cy="2503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custData r:id="rId1"/>
      <p:custData r:id="rId2"/>
    </p:custDataLst>
    <p:extLst>
      <p:ext uri="{BB962C8B-B14F-4D97-AF65-F5344CB8AC3E}">
        <p14:creationId xmlns:p14="http://schemas.microsoft.com/office/powerpoint/2010/main" val="2169285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C3499-A42D-A9D2-4B25-973EBD8EE0B7}"/>
            </a:ext>
          </a:extLst>
        </p:cNvPr>
        <p:cNvGrpSpPr/>
        <p:nvPr/>
      </p:nvGrpSpPr>
      <p:grpSpPr>
        <a:xfrm>
          <a:off x="0" y="0"/>
          <a:ext cx="0" cy="0"/>
          <a:chOff x="0" y="0"/>
          <a:chExt cx="0" cy="0"/>
        </a:xfrm>
      </p:grpSpPr>
      <p:pic>
        <p:nvPicPr>
          <p:cNvPr id="3" name="Picture 2" descr="A person looking at another person in a lab&#10;&#10;Description automatically generated">
            <a:extLst>
              <a:ext uri="{FF2B5EF4-FFF2-40B4-BE49-F238E27FC236}">
                <a16:creationId xmlns:a16="http://schemas.microsoft.com/office/drawing/2014/main" id="{C2A1368C-EDB1-A3AD-C33D-D319C87AAE1A}"/>
              </a:ext>
            </a:extLst>
          </p:cNvPr>
          <p:cNvPicPr>
            <a:picLocks noChangeAspect="1"/>
          </p:cNvPicPr>
          <p:nvPr/>
        </p:nvPicPr>
        <p:blipFill>
          <a:blip r:embed="rId4">
            <a:extLst>
              <a:ext uri="{28A0092B-C50C-407E-A947-70E740481C1C}">
                <a14:useLocalDpi xmlns:a14="http://schemas.microsoft.com/office/drawing/2010/main"/>
              </a:ext>
            </a:extLst>
          </a:blip>
          <a:srcRect r="-1" b="29106"/>
          <a:stretch/>
        </p:blipFill>
        <p:spPr>
          <a:xfrm>
            <a:off x="6173041" y="65314"/>
            <a:ext cx="5978336" cy="67273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5B72C2FD-39A5-88F6-1229-A86E588D9001}"/>
              </a:ext>
            </a:extLst>
          </p:cNvPr>
          <p:cNvSpPr txBox="1"/>
          <p:nvPr/>
        </p:nvSpPr>
        <p:spPr>
          <a:xfrm>
            <a:off x="198626" y="4754692"/>
            <a:ext cx="6137886" cy="1828800"/>
          </a:xfrm>
          <a:prstGeom prst="rect">
            <a:avLst/>
          </a:prstGeom>
        </p:spPr>
        <p:txBody>
          <a:bodyPr vert="horz" lIns="0" tIns="0" rIns="0" bIns="45724" rtlCol="0" anchor="t">
            <a:normAutofit/>
          </a:bodyPr>
          <a:lstStyle/>
          <a:p>
            <a:pPr defTabSz="914484">
              <a:lnSpc>
                <a:spcPct val="90000"/>
              </a:lnSpc>
              <a:spcBef>
                <a:spcPts val="1500"/>
              </a:spcBef>
              <a:buClr>
                <a:schemeClr val="accent1">
                  <a:lumMod val="40000"/>
                  <a:lumOff val="60000"/>
                </a:schemeClr>
              </a:buClr>
            </a:pPr>
            <a:r>
              <a:rPr lang="en-US" kern="1200" dirty="0">
                <a:solidFill>
                  <a:schemeClr val="bg1"/>
                </a:solidFill>
                <a:latin typeface="+mn-lt"/>
                <a:ea typeface="+mn-ea"/>
                <a:cs typeface="+mn-cs"/>
              </a:rPr>
              <a:t>Mayo Clinic researchers Edward Kendall, Ph.D</a:t>
            </a:r>
            <a:r>
              <a:rPr lang="en-US" dirty="0">
                <a:solidFill>
                  <a:schemeClr val="bg1"/>
                </a:solidFill>
              </a:rPr>
              <a:t>.,</a:t>
            </a:r>
            <a:r>
              <a:rPr lang="en-US" kern="1200" dirty="0">
                <a:solidFill>
                  <a:schemeClr val="bg1"/>
                </a:solidFill>
                <a:latin typeface="+mn-lt"/>
                <a:ea typeface="+mn-ea"/>
                <a:cs typeface="+mn-cs"/>
              </a:rPr>
              <a:t> (left) and Philip Hench, M.D</a:t>
            </a:r>
            <a:r>
              <a:rPr lang="en-US" dirty="0">
                <a:solidFill>
                  <a:schemeClr val="bg1"/>
                </a:solidFill>
              </a:rPr>
              <a:t>.,(</a:t>
            </a:r>
            <a:r>
              <a:rPr lang="en-US" kern="1200" dirty="0">
                <a:solidFill>
                  <a:schemeClr val="bg1"/>
                </a:solidFill>
                <a:latin typeface="+mn-lt"/>
                <a:ea typeface="+mn-ea"/>
                <a:cs typeface="+mn-cs"/>
              </a:rPr>
              <a:t>right), shared the Nobel Prize for discovery of cortisone. </a:t>
            </a:r>
          </a:p>
        </p:txBody>
      </p:sp>
      <p:sp>
        <p:nvSpPr>
          <p:cNvPr id="5" name="Title 4">
            <a:extLst>
              <a:ext uri="{FF2B5EF4-FFF2-40B4-BE49-F238E27FC236}">
                <a16:creationId xmlns:a16="http://schemas.microsoft.com/office/drawing/2014/main" id="{7089B959-2881-6B06-609D-CA4DFCF76A92}"/>
              </a:ext>
            </a:extLst>
          </p:cNvPr>
          <p:cNvSpPr>
            <a:spLocks noGrp="1"/>
          </p:cNvSpPr>
          <p:nvPr>
            <p:ph type="title"/>
          </p:nvPr>
        </p:nvSpPr>
        <p:spPr>
          <a:xfrm>
            <a:off x="973138" y="536575"/>
            <a:ext cx="4773612" cy="978738"/>
          </a:xfrm>
        </p:spPr>
        <p:txBody>
          <a:bodyPr vert="horz" lIns="0" tIns="45724" rIns="0" bIns="45724" rtlCol="0" anchor="t" anchorCtr="0">
            <a:normAutofit fontScale="90000"/>
          </a:bodyPr>
          <a:lstStyle/>
          <a:p>
            <a:r>
              <a:rPr lang="en-US" sz="3600" b="1" kern="1200" cap="all" baseline="0" dirty="0">
                <a:latin typeface="+mj-lt"/>
                <a:ea typeface="+mj-ea"/>
                <a:cs typeface="+mj-cs"/>
              </a:rPr>
              <a:t>1950</a:t>
            </a:r>
            <a:br>
              <a:rPr lang="en-US" sz="3600" b="1" kern="1200" cap="all" baseline="0" dirty="0">
                <a:latin typeface="+mj-lt"/>
                <a:ea typeface="+mj-ea"/>
                <a:cs typeface="+mj-cs"/>
              </a:rPr>
            </a:br>
            <a:r>
              <a:rPr lang="en-US" sz="2700" b="0" dirty="0">
                <a:solidFill>
                  <a:schemeClr val="accent1"/>
                </a:solidFill>
              </a:rPr>
              <a:t>Excellence</a:t>
            </a:r>
            <a:br>
              <a:rPr lang="en-US" sz="2000" b="1" kern="1200" cap="all" baseline="0" dirty="0">
                <a:latin typeface="+mj-lt"/>
                <a:ea typeface="+mj-ea"/>
                <a:cs typeface="+mj-cs"/>
              </a:rPr>
            </a:br>
            <a:endParaRPr lang="en-US" sz="2000" b="1" kern="1200" cap="all" baseline="0" dirty="0">
              <a:latin typeface="+mj-lt"/>
              <a:ea typeface="+mj-ea"/>
              <a:cs typeface="+mj-cs"/>
            </a:endParaRPr>
          </a:p>
        </p:txBody>
      </p:sp>
      <p:pic>
        <p:nvPicPr>
          <p:cNvPr id="7" name="Picture 6">
            <a:extLst>
              <a:ext uri="{FF2B5EF4-FFF2-40B4-BE49-F238E27FC236}">
                <a16:creationId xmlns:a16="http://schemas.microsoft.com/office/drawing/2014/main" id="{641AEA9C-24A4-6734-8B3F-58F29883C4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85626" y="1578758"/>
            <a:ext cx="2989841" cy="2989841"/>
          </a:xfrm>
          <a:prstGeom prst="rect">
            <a:avLst/>
          </a:prstGeom>
          <a:effectLst>
            <a:outerShdw blurRad="63500" sx="102000" sy="102000" algn="ctr" rotWithShape="0">
              <a:prstClr val="black">
                <a:alpha val="40000"/>
              </a:prstClr>
            </a:outerShdw>
          </a:effectLst>
        </p:spPr>
      </p:pic>
    </p:spTree>
    <p:custDataLst>
      <p:custData r:id="rId1"/>
      <p:custData r:id="rId2"/>
    </p:custDataLst>
    <p:extLst>
      <p:ext uri="{BB962C8B-B14F-4D97-AF65-F5344CB8AC3E}">
        <p14:creationId xmlns:p14="http://schemas.microsoft.com/office/powerpoint/2010/main" val="191170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A9BF67-F945-AA89-DA43-F221740F136E}"/>
              </a:ext>
            </a:extLst>
          </p:cNvPr>
          <p:cNvSpPr txBox="1"/>
          <p:nvPr/>
        </p:nvSpPr>
        <p:spPr>
          <a:xfrm>
            <a:off x="-1" y="3767624"/>
            <a:ext cx="12188825" cy="3090376"/>
          </a:xfrm>
          <a:prstGeom prst="rect">
            <a:avLst/>
          </a:prstGeom>
          <a:solidFill>
            <a:srgbClr val="229FF1">
              <a:alpha val="44000"/>
            </a:srgbClr>
          </a:solidFill>
        </p:spPr>
        <p:txBody>
          <a:bodyPr wrap="square" rtlCol="0">
            <a:spAutoFit/>
          </a:bodyPr>
          <a:lstStyle>
            <a:defPPr>
              <a:defRPr lang="en-US"/>
            </a:defPPr>
          </a:lstStyle>
          <a:p>
            <a:endParaRPr lang="en-US" dirty="0"/>
          </a:p>
        </p:txBody>
      </p:sp>
      <p:sp>
        <p:nvSpPr>
          <p:cNvPr id="2" name="Title 1"/>
          <p:cNvSpPr>
            <a:spLocks noGrp="1"/>
          </p:cNvSpPr>
          <p:nvPr>
            <p:ph type="title"/>
          </p:nvPr>
        </p:nvSpPr>
        <p:spPr/>
        <p:txBody>
          <a:bodyPr/>
          <a:lstStyle/>
          <a:p>
            <a:r>
              <a:rPr lang="en-US" cap="none" dirty="0"/>
              <a:t>Early 1950s</a:t>
            </a:r>
            <a:endParaRPr lang="en-US" sz="2400" b="0" cap="none" dirty="0">
              <a:solidFill>
                <a:schemeClr val="accent1"/>
              </a:solidFill>
            </a:endParaRPr>
          </a:p>
        </p:txBody>
      </p:sp>
      <p:sp>
        <p:nvSpPr>
          <p:cNvPr id="6" name="Content Placeholder 5"/>
          <p:cNvSpPr>
            <a:spLocks noGrp="1"/>
          </p:cNvSpPr>
          <p:nvPr>
            <p:ph sz="quarter" idx="4"/>
          </p:nvPr>
        </p:nvSpPr>
        <p:spPr>
          <a:xfrm>
            <a:off x="7092467" y="830263"/>
            <a:ext cx="4773168" cy="998538"/>
          </a:xfrm>
        </p:spPr>
        <p:txBody>
          <a:bodyPr tIns="182880"/>
          <a:lstStyle/>
          <a:p>
            <a:pPr marL="0" indent="0" algn="ctr">
              <a:buNone/>
            </a:pPr>
            <a:r>
              <a:rPr lang="en-US" dirty="0"/>
              <a:t>Rochester Methodist Hospital formed in 1954.</a:t>
            </a:r>
          </a:p>
        </p:txBody>
      </p:sp>
      <p:pic>
        <p:nvPicPr>
          <p:cNvPr id="12" name="Picture 11">
            <a:extLst>
              <a:ext uri="{FF2B5EF4-FFF2-40B4-BE49-F238E27FC236}">
                <a16:creationId xmlns:a16="http://schemas.microsoft.com/office/drawing/2014/main" id="{C885B57D-9A33-473C-38FD-25A06D606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809" y="3167429"/>
            <a:ext cx="5751567" cy="32959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4B0317AD-7FCB-4633-5510-49ADD0D947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137" y="1329532"/>
            <a:ext cx="5376672" cy="3485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custData r:id="rId1"/>
      <p:custData r:id="rId2"/>
    </p:custDataLst>
    <p:extLst>
      <p:ext uri="{BB962C8B-B14F-4D97-AF65-F5344CB8AC3E}">
        <p14:creationId xmlns:p14="http://schemas.microsoft.com/office/powerpoint/2010/main" val="2235565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8308D-E7CB-FDDB-83EB-87C9A87A7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7DB91-CC01-56A1-928A-A52209F411D7}"/>
              </a:ext>
            </a:extLst>
          </p:cNvPr>
          <p:cNvSpPr>
            <a:spLocks noGrp="1"/>
          </p:cNvSpPr>
          <p:nvPr>
            <p:ph type="title"/>
          </p:nvPr>
        </p:nvSpPr>
        <p:spPr>
          <a:xfrm>
            <a:off x="952127" y="294342"/>
            <a:ext cx="2313587" cy="467827"/>
          </a:xfrm>
        </p:spPr>
        <p:txBody>
          <a:bodyPr/>
          <a:lstStyle/>
          <a:p>
            <a:r>
              <a:rPr lang="en-US" cap="none" dirty="0"/>
              <a:t>1955</a:t>
            </a:r>
            <a:br>
              <a:rPr lang="en-US" cap="none" dirty="0"/>
            </a:br>
            <a:r>
              <a:rPr lang="en-US" sz="2400" b="0" dirty="0">
                <a:solidFill>
                  <a:schemeClr val="accent1"/>
                </a:solidFill>
              </a:rPr>
              <a:t>Stewardship</a:t>
            </a:r>
          </a:p>
        </p:txBody>
      </p:sp>
      <p:sp>
        <p:nvSpPr>
          <p:cNvPr id="4" name="Content Placeholder 3">
            <a:extLst>
              <a:ext uri="{FF2B5EF4-FFF2-40B4-BE49-F238E27FC236}">
                <a16:creationId xmlns:a16="http://schemas.microsoft.com/office/drawing/2014/main" id="{D4660FC9-BB74-1898-ED03-DFE51BEB49FB}"/>
              </a:ext>
            </a:extLst>
          </p:cNvPr>
          <p:cNvSpPr>
            <a:spLocks noGrp="1"/>
          </p:cNvSpPr>
          <p:nvPr>
            <p:ph sz="half" idx="2"/>
          </p:nvPr>
        </p:nvSpPr>
        <p:spPr>
          <a:xfrm>
            <a:off x="7611290" y="4862193"/>
            <a:ext cx="4406538" cy="998676"/>
          </a:xfrm>
        </p:spPr>
        <p:txBody>
          <a:bodyPr tIns="182880"/>
          <a:lstStyle/>
          <a:p>
            <a:pPr marL="0" indent="0">
              <a:buNone/>
            </a:pPr>
            <a:r>
              <a:rPr lang="en-US" dirty="0"/>
              <a:t>An eight-story addition is completed between 1966-1970.</a:t>
            </a:r>
          </a:p>
        </p:txBody>
      </p:sp>
      <p:sp>
        <p:nvSpPr>
          <p:cNvPr id="6" name="Content Placeholder 5">
            <a:extLst>
              <a:ext uri="{FF2B5EF4-FFF2-40B4-BE49-F238E27FC236}">
                <a16:creationId xmlns:a16="http://schemas.microsoft.com/office/drawing/2014/main" id="{C2543721-B900-10F1-E7B0-1EAB1D83095E}"/>
              </a:ext>
            </a:extLst>
          </p:cNvPr>
          <p:cNvSpPr>
            <a:spLocks noGrp="1"/>
          </p:cNvSpPr>
          <p:nvPr>
            <p:ph sz="quarter" idx="4"/>
          </p:nvPr>
        </p:nvSpPr>
        <p:spPr>
          <a:xfrm>
            <a:off x="952127" y="1286022"/>
            <a:ext cx="6258569" cy="1210493"/>
          </a:xfrm>
        </p:spPr>
        <p:txBody>
          <a:bodyPr tIns="182880"/>
          <a:lstStyle/>
          <a:p>
            <a:pPr marL="0" indent="0">
              <a:buNone/>
            </a:pPr>
            <a:r>
              <a:rPr lang="en-US" dirty="0"/>
              <a:t>Unprecedented growth prompted construction of the Mayo Building. The 10-story building was completed in 1955.</a:t>
            </a:r>
          </a:p>
        </p:txBody>
      </p:sp>
      <p:pic>
        <p:nvPicPr>
          <p:cNvPr id="3" name="Picture 2">
            <a:extLst>
              <a:ext uri="{FF2B5EF4-FFF2-40B4-BE49-F238E27FC236}">
                <a16:creationId xmlns:a16="http://schemas.microsoft.com/office/drawing/2014/main" id="{53B59958-0609-B886-9B27-BE632DD19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27" y="2719156"/>
            <a:ext cx="5037150" cy="36311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89A73A75-E68C-DA24-27A2-B014C137E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3541" y="294342"/>
            <a:ext cx="3613157" cy="45223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custData r:id="rId1"/>
      <p:custData r:id="rId2"/>
    </p:custDataLst>
    <p:extLst>
      <p:ext uri="{BB962C8B-B14F-4D97-AF65-F5344CB8AC3E}">
        <p14:creationId xmlns:p14="http://schemas.microsoft.com/office/powerpoint/2010/main" val="1474901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E4F8E-D7C1-CA52-FB5B-0972DCDDAB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10BB9-A222-DD11-7FB2-2FD893B9F88B}"/>
              </a:ext>
            </a:extLst>
          </p:cNvPr>
          <p:cNvSpPr>
            <a:spLocks noGrp="1"/>
          </p:cNvSpPr>
          <p:nvPr>
            <p:ph type="title"/>
          </p:nvPr>
        </p:nvSpPr>
        <p:spPr>
          <a:xfrm>
            <a:off x="639964" y="332454"/>
            <a:ext cx="1711352" cy="592365"/>
          </a:xfrm>
        </p:spPr>
        <p:txBody>
          <a:bodyPr/>
          <a:lstStyle/>
          <a:p>
            <a:r>
              <a:rPr lang="en-US" cap="none" dirty="0"/>
              <a:t>1955</a:t>
            </a:r>
            <a:br>
              <a:rPr lang="en-US" sz="4000" cap="none" dirty="0"/>
            </a:br>
            <a:r>
              <a:rPr lang="en-US" sz="2400" b="0" dirty="0">
                <a:solidFill>
                  <a:schemeClr val="accent1"/>
                </a:solidFill>
              </a:rPr>
              <a:t>HEALING</a:t>
            </a:r>
            <a:r>
              <a:rPr lang="en-US" sz="4000" cap="none" dirty="0"/>
              <a:t> </a:t>
            </a:r>
            <a:endParaRPr lang="en-US" sz="4000" b="0" cap="none" dirty="0">
              <a:solidFill>
                <a:schemeClr val="accent1"/>
              </a:solidFill>
            </a:endParaRPr>
          </a:p>
        </p:txBody>
      </p:sp>
      <p:sp>
        <p:nvSpPr>
          <p:cNvPr id="4" name="Content Placeholder 3">
            <a:extLst>
              <a:ext uri="{FF2B5EF4-FFF2-40B4-BE49-F238E27FC236}">
                <a16:creationId xmlns:a16="http://schemas.microsoft.com/office/drawing/2014/main" id="{BF5C2B0F-83D2-FA96-ED2C-4D8F1B76FEC3}"/>
              </a:ext>
            </a:extLst>
          </p:cNvPr>
          <p:cNvSpPr>
            <a:spLocks noGrp="1"/>
          </p:cNvSpPr>
          <p:nvPr>
            <p:ph sz="half" idx="2"/>
          </p:nvPr>
        </p:nvSpPr>
        <p:spPr>
          <a:xfrm>
            <a:off x="6355669" y="3449960"/>
            <a:ext cx="3067005" cy="1455757"/>
          </a:xfrm>
        </p:spPr>
        <p:txBody>
          <a:bodyPr tIns="182880"/>
          <a:lstStyle/>
          <a:p>
            <a:pPr marL="0" indent="0">
              <a:buNone/>
            </a:pPr>
            <a:r>
              <a:rPr lang="en-US" sz="2000" dirty="0"/>
              <a:t>One of the first intensive care units opens with an innovative radial design. </a:t>
            </a:r>
          </a:p>
        </p:txBody>
      </p:sp>
      <p:sp>
        <p:nvSpPr>
          <p:cNvPr id="6" name="Content Placeholder 5">
            <a:extLst>
              <a:ext uri="{FF2B5EF4-FFF2-40B4-BE49-F238E27FC236}">
                <a16:creationId xmlns:a16="http://schemas.microsoft.com/office/drawing/2014/main" id="{4DC4D1DC-8B33-E1C6-C988-7BB03DCACD5A}"/>
              </a:ext>
            </a:extLst>
          </p:cNvPr>
          <p:cNvSpPr>
            <a:spLocks noGrp="1"/>
          </p:cNvSpPr>
          <p:nvPr>
            <p:ph sz="quarter" idx="4"/>
          </p:nvPr>
        </p:nvSpPr>
        <p:spPr>
          <a:xfrm>
            <a:off x="587219" y="1373342"/>
            <a:ext cx="4773168" cy="1186978"/>
          </a:xfrm>
        </p:spPr>
        <p:txBody>
          <a:bodyPr tIns="182880"/>
          <a:lstStyle/>
          <a:p>
            <a:pPr marL="0" indent="0">
              <a:buNone/>
            </a:pPr>
            <a:r>
              <a:rPr lang="en-US" sz="2000" dirty="0"/>
              <a:t>Mayo Clinic helped revolutionize</a:t>
            </a:r>
            <a:br>
              <a:rPr lang="en-US" sz="2000" dirty="0"/>
            </a:br>
            <a:r>
              <a:rPr lang="en-US" sz="2000" dirty="0"/>
              <a:t>open-heart surgery with the Mayo-Gibbon Heart-Lung Bypass Machine.</a:t>
            </a:r>
          </a:p>
        </p:txBody>
      </p:sp>
      <p:pic>
        <p:nvPicPr>
          <p:cNvPr id="7" name="Picture 6">
            <a:extLst>
              <a:ext uri="{FF2B5EF4-FFF2-40B4-BE49-F238E27FC236}">
                <a16:creationId xmlns:a16="http://schemas.microsoft.com/office/drawing/2014/main" id="{73E11084-623A-7A1C-DF70-8CB9303BCC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317" y="2719253"/>
            <a:ext cx="2773827" cy="3156855"/>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BD9FFC4E-EC42-9451-86B9-121A056429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4290" y="3429000"/>
            <a:ext cx="2005382" cy="2953434"/>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22555E97-0E1D-62B7-3991-D4E8E258DC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6830" y="354652"/>
            <a:ext cx="5632031" cy="2561491"/>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8501A917-102C-0A3C-0295-9F22D16FC9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26502" y="3941858"/>
            <a:ext cx="2541869" cy="2623679"/>
          </a:xfrm>
          <a:prstGeom prst="rect">
            <a:avLst/>
          </a:prstGeom>
          <a:effectLst>
            <a:outerShdw blurRad="63500" sx="102000" sy="102000" algn="ctr" rotWithShape="0">
              <a:prstClr val="black">
                <a:alpha val="40000"/>
              </a:prstClr>
            </a:outerShdw>
          </a:effectLst>
        </p:spPr>
      </p:pic>
    </p:spTree>
    <p:custDataLst>
      <p:custData r:id="rId1"/>
      <p:custData r:id="rId2"/>
    </p:custDataLst>
    <p:extLst>
      <p:ext uri="{BB962C8B-B14F-4D97-AF65-F5344CB8AC3E}">
        <p14:creationId xmlns:p14="http://schemas.microsoft.com/office/powerpoint/2010/main" val="4291035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
          <p:cNvSpPr>
            <a:spLocks noGrp="1"/>
          </p:cNvSpPr>
          <p:nvPr>
            <p:ph idx="4294967295"/>
          </p:nvPr>
        </p:nvSpPr>
        <p:spPr>
          <a:xfrm>
            <a:off x="6452394" y="1700389"/>
            <a:ext cx="4773612" cy="3986784"/>
          </a:xfrm>
          <a:prstGeom prst="rect">
            <a:avLst/>
          </a:prstGeom>
        </p:spPr>
        <p:txBody>
          <a:bodyPr/>
          <a:lstStyle/>
          <a:p>
            <a:pPr marL="0" indent="0">
              <a:buNone/>
            </a:pPr>
            <a:r>
              <a:rPr lang="en-US" dirty="0">
                <a:solidFill>
                  <a:schemeClr val="bg1"/>
                </a:solidFill>
              </a:rPr>
              <a:t>Mayo Clinic received its first</a:t>
            </a:r>
            <a:br>
              <a:rPr lang="en-US" dirty="0">
                <a:solidFill>
                  <a:schemeClr val="bg1"/>
                </a:solidFill>
              </a:rPr>
            </a:br>
            <a:r>
              <a:rPr lang="en-US" dirty="0">
                <a:solidFill>
                  <a:schemeClr val="bg1"/>
                </a:solidFill>
              </a:rPr>
              <a:t>grant from the National Institutes</a:t>
            </a:r>
            <a:br>
              <a:rPr lang="en-US" dirty="0">
                <a:solidFill>
                  <a:schemeClr val="bg1"/>
                </a:solidFill>
              </a:rPr>
            </a:br>
            <a:r>
              <a:rPr lang="en-US" dirty="0">
                <a:solidFill>
                  <a:schemeClr val="bg1"/>
                </a:solidFill>
              </a:rPr>
              <a:t>of Health (NIH).</a:t>
            </a:r>
          </a:p>
          <a:p>
            <a:pPr marL="0" indent="0">
              <a:buNone/>
            </a:pPr>
            <a:r>
              <a:rPr lang="en-US" dirty="0">
                <a:solidFill>
                  <a:schemeClr val="bg1"/>
                </a:solidFill>
              </a:rPr>
              <a:t>Today, Mayo Clinic is one of the leading recipients of NIH funding, which confirms the high quality</a:t>
            </a:r>
            <a:br>
              <a:rPr lang="en-US" dirty="0">
                <a:solidFill>
                  <a:schemeClr val="bg1"/>
                </a:solidFill>
              </a:rPr>
            </a:br>
            <a:r>
              <a:rPr lang="en-US" dirty="0">
                <a:solidFill>
                  <a:schemeClr val="bg1"/>
                </a:solidFill>
              </a:rPr>
              <a:t>of Mayo’s research initiatives.</a:t>
            </a:r>
          </a:p>
          <a:p>
            <a:pPr marL="0" indent="0">
              <a:buNone/>
            </a:pPr>
            <a:endParaRPr lang="en-US" dirty="0"/>
          </a:p>
        </p:txBody>
      </p:sp>
      <p:sp>
        <p:nvSpPr>
          <p:cNvPr id="7" name="TextBox 6">
            <a:extLst>
              <a:ext uri="{FF2B5EF4-FFF2-40B4-BE49-F238E27FC236}">
                <a16:creationId xmlns:a16="http://schemas.microsoft.com/office/drawing/2014/main" id="{2A806E60-9405-669E-B58D-9A14688FE67D}"/>
              </a:ext>
            </a:extLst>
          </p:cNvPr>
          <p:cNvSpPr txBox="1"/>
          <p:nvPr/>
        </p:nvSpPr>
        <p:spPr>
          <a:xfrm>
            <a:off x="6702425" y="6657946"/>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solidFill>
              </a:rPr>
              <a:t>©</a:t>
            </a:r>
            <a:fld id="{D9A83689-69FC-49C3-AE01-B63256ED092A}" type="datetimeyyyy">
              <a:rPr lang="en-US" sz="700" smtClean="0">
                <a:solidFill>
                  <a:schemeClr val="tx1"/>
                </a:solidFill>
              </a:rPr>
              <a:pPr lvl="0"/>
              <a:t>2025</a:t>
            </a:fld>
            <a:r>
              <a:rPr lang="en-US" sz="700" dirty="0">
                <a:solidFill>
                  <a:schemeClr val="tx1"/>
                </a:solidFill>
              </a:rPr>
              <a:t> Mayo Foundation for Medical Education and Research  |  slide-</a:t>
            </a:r>
            <a:fld id="{D445C29B-035B-48ED-941F-A66A11A8A322}" type="slidenum">
              <a:rPr lang="en-US" sz="700" smtClean="0">
                <a:solidFill>
                  <a:schemeClr val="tx1"/>
                </a:solidFill>
              </a:rPr>
              <a:pPr lvl="0"/>
              <a:t>27</a:t>
            </a:fld>
            <a:endParaRPr lang="en-US" sz="700" dirty="0">
              <a:solidFill>
                <a:schemeClr val="tx1"/>
              </a:solidFill>
            </a:endParaRPr>
          </a:p>
        </p:txBody>
      </p:sp>
      <p:sp>
        <p:nvSpPr>
          <p:cNvPr id="6" name="TextBox 5">
            <a:extLst>
              <a:ext uri="{FF2B5EF4-FFF2-40B4-BE49-F238E27FC236}">
                <a16:creationId xmlns:a16="http://schemas.microsoft.com/office/drawing/2014/main" id="{DF49242A-31B1-F4FE-23A5-B7DF932C3AEC}"/>
              </a:ext>
            </a:extLst>
          </p:cNvPr>
          <p:cNvSpPr txBox="1"/>
          <p:nvPr/>
        </p:nvSpPr>
        <p:spPr>
          <a:xfrm>
            <a:off x="7220585" y="6657947"/>
            <a:ext cx="1618615"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solidFill>
              </a:rPr>
              <a:t>Image copyright </a:t>
            </a:r>
            <a:r>
              <a:rPr lang="en-US" sz="700" dirty="0" err="1">
                <a:solidFill>
                  <a:schemeClr val="tx1"/>
                </a:solidFill>
              </a:rPr>
              <a:t>EyeEm</a:t>
            </a:r>
            <a:endParaRPr lang="en-US" sz="700" dirty="0">
              <a:solidFill>
                <a:schemeClr val="tx1"/>
              </a:solidFill>
            </a:endParaRPr>
          </a:p>
        </p:txBody>
      </p:sp>
      <p:sp>
        <p:nvSpPr>
          <p:cNvPr id="4" name="Title 3">
            <a:extLst>
              <a:ext uri="{FF2B5EF4-FFF2-40B4-BE49-F238E27FC236}">
                <a16:creationId xmlns:a16="http://schemas.microsoft.com/office/drawing/2014/main" id="{A236D6C1-D049-D91A-A51F-3D48BC364B1F}"/>
              </a:ext>
            </a:extLst>
          </p:cNvPr>
          <p:cNvSpPr>
            <a:spLocks noGrp="1"/>
          </p:cNvSpPr>
          <p:nvPr>
            <p:ph type="title"/>
          </p:nvPr>
        </p:nvSpPr>
        <p:spPr>
          <a:xfrm>
            <a:off x="6452394" y="286524"/>
            <a:ext cx="2595812" cy="443092"/>
          </a:xfrm>
        </p:spPr>
        <p:txBody>
          <a:bodyPr/>
          <a:lstStyle/>
          <a:p>
            <a:r>
              <a:rPr lang="en-US" dirty="0">
                <a:solidFill>
                  <a:schemeClr val="bg1"/>
                </a:solidFill>
              </a:rPr>
              <a:t>1958</a:t>
            </a:r>
            <a:br>
              <a:rPr lang="en-US" dirty="0"/>
            </a:br>
            <a:r>
              <a:rPr lang="en-US" sz="2400" dirty="0">
                <a:solidFill>
                  <a:srgbClr val="009CDE"/>
                </a:solidFill>
              </a:rPr>
              <a:t>Innovation</a:t>
            </a:r>
          </a:p>
        </p:txBody>
      </p:sp>
      <p:pic>
        <p:nvPicPr>
          <p:cNvPr id="2" name="Picture 1">
            <a:extLst>
              <a:ext uri="{FF2B5EF4-FFF2-40B4-BE49-F238E27FC236}">
                <a16:creationId xmlns:a16="http://schemas.microsoft.com/office/drawing/2014/main" id="{A14DD538-4234-66B2-199A-12ECBC936C71}"/>
              </a:ext>
            </a:extLst>
          </p:cNvPr>
          <p:cNvPicPr>
            <a:picLocks noChangeAspect="1"/>
          </p:cNvPicPr>
          <p:nvPr/>
        </p:nvPicPr>
        <p:blipFill>
          <a:blip r:embed="rId4">
            <a:extLst>
              <a:ext uri="{28A0092B-C50C-407E-A947-70E740481C1C}">
                <a14:useLocalDpi xmlns:a14="http://schemas.microsoft.com/office/drawing/2010/main"/>
              </a:ext>
            </a:extLst>
          </a:blip>
          <a:srcRect l="1747" t="1941" r="1040" b="3865"/>
          <a:stretch/>
        </p:blipFill>
        <p:spPr>
          <a:xfrm>
            <a:off x="357051" y="196419"/>
            <a:ext cx="5129349" cy="6465162"/>
          </a:xfrm>
          <a:prstGeom prst="rect">
            <a:avLst/>
          </a:prstGeom>
          <a:effectLst>
            <a:outerShdw blurRad="63500" sx="102000" sy="102000" algn="ctr" rotWithShape="0">
              <a:srgbClr val="000000">
                <a:alpha val="40000"/>
              </a:srgbClr>
            </a:outerShdw>
          </a:effectLst>
        </p:spPr>
      </p:pic>
    </p:spTree>
    <p:custDataLst>
      <p:custData r:id="rId1"/>
      <p:custData r:id="rId2"/>
    </p:custDataLst>
    <p:extLst>
      <p:ext uri="{BB962C8B-B14F-4D97-AF65-F5344CB8AC3E}">
        <p14:creationId xmlns:p14="http://schemas.microsoft.com/office/powerpoint/2010/main" val="2020087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803" y="496645"/>
            <a:ext cx="4179546" cy="839943"/>
          </a:xfrm>
        </p:spPr>
        <p:txBody>
          <a:bodyPr/>
          <a:lstStyle/>
          <a:p>
            <a:r>
              <a:rPr lang="en-US" cap="none" dirty="0"/>
              <a:t>1964 Centennial Year</a:t>
            </a:r>
            <a:br>
              <a:rPr lang="en-US" cap="none" dirty="0"/>
            </a:br>
            <a:r>
              <a:rPr lang="en-US" sz="2400" b="0" dirty="0">
                <a:solidFill>
                  <a:schemeClr val="accent1">
                    <a:lumMod val="40000"/>
                    <a:lumOff val="60000"/>
                  </a:schemeClr>
                </a:solidFill>
              </a:rPr>
              <a:t>stewardship</a:t>
            </a:r>
          </a:p>
        </p:txBody>
      </p:sp>
      <p:sp>
        <p:nvSpPr>
          <p:cNvPr id="4" name="Content Placeholder 3"/>
          <p:cNvSpPr>
            <a:spLocks noGrp="1"/>
          </p:cNvSpPr>
          <p:nvPr>
            <p:ph sz="half" idx="2"/>
          </p:nvPr>
        </p:nvSpPr>
        <p:spPr>
          <a:xfrm>
            <a:off x="819876" y="1869241"/>
            <a:ext cx="4387850" cy="4614412"/>
          </a:xfrm>
        </p:spPr>
        <p:txBody>
          <a:bodyPr vert="horz" lIns="0" tIns="182880" rIns="0" bIns="45724" rtlCol="0" anchor="t">
            <a:noAutofit/>
          </a:bodyPr>
          <a:lstStyle/>
          <a:p>
            <a:pPr marL="0" indent="0">
              <a:buNone/>
            </a:pPr>
            <a:r>
              <a:rPr lang="en-US" sz="2000" dirty="0"/>
              <a:t>The U.S. Postal Service issued a commemorative stamp in honor of the Mayo brothers.</a:t>
            </a:r>
          </a:p>
          <a:p>
            <a:pPr marL="0" indent="0">
              <a:buNone/>
            </a:pPr>
            <a:r>
              <a:rPr lang="en-US" sz="2000" dirty="0"/>
              <a:t>The centennial seal was the first depiction of practice (patient care), education and research, which were visually represented in the 1970s as the three-shield logo of Mayo Clini</a:t>
            </a:r>
            <a:r>
              <a:rPr lang="en-US" sz="1800" dirty="0"/>
              <a:t>c.</a:t>
            </a:r>
            <a:endParaRPr lang="en-US" sz="1800" dirty="0">
              <a:cs typeface="Arial"/>
            </a:endParaRPr>
          </a:p>
        </p:txBody>
      </p:sp>
      <p:pic>
        <p:nvPicPr>
          <p:cNvPr id="20" name="Picture 19">
            <a:extLst>
              <a:ext uri="{FF2B5EF4-FFF2-40B4-BE49-F238E27FC236}">
                <a16:creationId xmlns:a16="http://schemas.microsoft.com/office/drawing/2014/main" id="{9D482403-C397-7597-EE38-915A41A91F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6236" y="1066623"/>
            <a:ext cx="2944273" cy="4250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a:extLst>
              <a:ext uri="{FF2B5EF4-FFF2-40B4-BE49-F238E27FC236}">
                <a16:creationId xmlns:a16="http://schemas.microsoft.com/office/drawing/2014/main" id="{0006CF59-575A-336E-79F8-E34F41BE51B8}"/>
              </a:ext>
            </a:extLst>
          </p:cNvPr>
          <p:cNvGrpSpPr>
            <a:grpSpLocks noChangeAspect="1"/>
          </p:cNvGrpSpPr>
          <p:nvPr/>
        </p:nvGrpSpPr>
        <p:grpSpPr>
          <a:xfrm>
            <a:off x="6078940" y="4376875"/>
            <a:ext cx="2136469" cy="2106778"/>
            <a:chOff x="1773238" y="671513"/>
            <a:chExt cx="5597525" cy="5519737"/>
          </a:xfrm>
        </p:grpSpPr>
        <p:sp>
          <p:nvSpPr>
            <p:cNvPr id="25" name="Freeform 7">
              <a:extLst>
                <a:ext uri="{FF2B5EF4-FFF2-40B4-BE49-F238E27FC236}">
                  <a16:creationId xmlns:a16="http://schemas.microsoft.com/office/drawing/2014/main" id="{8CD36237-9065-E067-4CDB-3B2BC6ABF1CE}"/>
                </a:ext>
              </a:extLst>
            </p:cNvPr>
            <p:cNvSpPr>
              <a:spLocks/>
            </p:cNvSpPr>
            <p:nvPr/>
          </p:nvSpPr>
          <p:spPr bwMode="auto">
            <a:xfrm>
              <a:off x="1773238" y="701675"/>
              <a:ext cx="5597525" cy="5489575"/>
            </a:xfrm>
            <a:custGeom>
              <a:avLst/>
              <a:gdLst>
                <a:gd name="T0" fmla="*/ 1426 w 1493"/>
                <a:gd name="T1" fmla="*/ 0 h 1464"/>
                <a:gd name="T2" fmla="*/ 66 w 1493"/>
                <a:gd name="T3" fmla="*/ 0 h 1464"/>
                <a:gd name="T4" fmla="*/ 0 w 1493"/>
                <a:gd name="T5" fmla="*/ 64 h 1464"/>
                <a:gd name="T6" fmla="*/ 0 w 1493"/>
                <a:gd name="T7" fmla="*/ 376 h 1464"/>
                <a:gd name="T8" fmla="*/ 190 w 1493"/>
                <a:gd name="T9" fmla="*/ 952 h 1464"/>
                <a:gd name="T10" fmla="*/ 744 w 1493"/>
                <a:gd name="T11" fmla="*/ 1463 h 1464"/>
                <a:gd name="T12" fmla="*/ 744 w 1493"/>
                <a:gd name="T13" fmla="*/ 1464 h 1464"/>
                <a:gd name="T14" fmla="*/ 746 w 1493"/>
                <a:gd name="T15" fmla="*/ 1464 h 1464"/>
                <a:gd name="T16" fmla="*/ 749 w 1493"/>
                <a:gd name="T17" fmla="*/ 1464 h 1464"/>
                <a:gd name="T18" fmla="*/ 749 w 1493"/>
                <a:gd name="T19" fmla="*/ 1463 h 1464"/>
                <a:gd name="T20" fmla="*/ 1303 w 1493"/>
                <a:gd name="T21" fmla="*/ 952 h 1464"/>
                <a:gd name="T22" fmla="*/ 1493 w 1493"/>
                <a:gd name="T23" fmla="*/ 376 h 1464"/>
                <a:gd name="T24" fmla="*/ 1493 w 1493"/>
                <a:gd name="T25" fmla="*/ 64 h 1464"/>
                <a:gd name="T26" fmla="*/ 1426 w 1493"/>
                <a:gd name="T27" fmla="*/ 0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3" h="1464">
                  <a:moveTo>
                    <a:pt x="1426" y="0"/>
                  </a:moveTo>
                  <a:cubicBezTo>
                    <a:pt x="66" y="0"/>
                    <a:pt x="66" y="0"/>
                    <a:pt x="66" y="0"/>
                  </a:cubicBezTo>
                  <a:cubicBezTo>
                    <a:pt x="66" y="0"/>
                    <a:pt x="0" y="7"/>
                    <a:pt x="0" y="64"/>
                  </a:cubicBezTo>
                  <a:cubicBezTo>
                    <a:pt x="0" y="120"/>
                    <a:pt x="0" y="376"/>
                    <a:pt x="0" y="376"/>
                  </a:cubicBezTo>
                  <a:cubicBezTo>
                    <a:pt x="0" y="376"/>
                    <a:pt x="2" y="689"/>
                    <a:pt x="190" y="952"/>
                  </a:cubicBezTo>
                  <a:cubicBezTo>
                    <a:pt x="373" y="1210"/>
                    <a:pt x="661" y="1452"/>
                    <a:pt x="744" y="1463"/>
                  </a:cubicBezTo>
                  <a:cubicBezTo>
                    <a:pt x="744" y="1464"/>
                    <a:pt x="744" y="1464"/>
                    <a:pt x="744" y="1464"/>
                  </a:cubicBezTo>
                  <a:cubicBezTo>
                    <a:pt x="745" y="1464"/>
                    <a:pt x="746" y="1464"/>
                    <a:pt x="746" y="1464"/>
                  </a:cubicBezTo>
                  <a:cubicBezTo>
                    <a:pt x="747" y="1464"/>
                    <a:pt x="748" y="1464"/>
                    <a:pt x="749" y="1464"/>
                  </a:cubicBezTo>
                  <a:cubicBezTo>
                    <a:pt x="749" y="1463"/>
                    <a:pt x="749" y="1463"/>
                    <a:pt x="749" y="1463"/>
                  </a:cubicBezTo>
                  <a:cubicBezTo>
                    <a:pt x="831" y="1452"/>
                    <a:pt x="1120" y="1210"/>
                    <a:pt x="1303" y="952"/>
                  </a:cubicBezTo>
                  <a:cubicBezTo>
                    <a:pt x="1490" y="689"/>
                    <a:pt x="1493" y="376"/>
                    <a:pt x="1493" y="376"/>
                  </a:cubicBezTo>
                  <a:cubicBezTo>
                    <a:pt x="1493" y="376"/>
                    <a:pt x="1493" y="120"/>
                    <a:pt x="1493" y="64"/>
                  </a:cubicBezTo>
                  <a:cubicBezTo>
                    <a:pt x="1493" y="7"/>
                    <a:pt x="1426" y="0"/>
                    <a:pt x="1426"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8">
              <a:extLst>
                <a:ext uri="{FF2B5EF4-FFF2-40B4-BE49-F238E27FC236}">
                  <a16:creationId xmlns:a16="http://schemas.microsoft.com/office/drawing/2014/main" id="{90005E72-336B-EDD0-9E48-5C6AEAE109B0}"/>
                </a:ext>
              </a:extLst>
            </p:cNvPr>
            <p:cNvSpPr>
              <a:spLocks noEditPoints="1"/>
            </p:cNvSpPr>
            <p:nvPr/>
          </p:nvSpPr>
          <p:spPr bwMode="auto">
            <a:xfrm>
              <a:off x="2260601" y="671513"/>
              <a:ext cx="4616450" cy="3506787"/>
            </a:xfrm>
            <a:custGeom>
              <a:avLst/>
              <a:gdLst>
                <a:gd name="T0" fmla="*/ 603 w 1231"/>
                <a:gd name="T1" fmla="*/ 21 h 935"/>
                <a:gd name="T2" fmla="*/ 509 w 1231"/>
                <a:gd name="T3" fmla="*/ 322 h 935"/>
                <a:gd name="T4" fmla="*/ 509 w 1231"/>
                <a:gd name="T5" fmla="*/ 327 h 935"/>
                <a:gd name="T6" fmla="*/ 593 w 1231"/>
                <a:gd name="T7" fmla="*/ 603 h 935"/>
                <a:gd name="T8" fmla="*/ 152 w 1231"/>
                <a:gd name="T9" fmla="*/ 719 h 935"/>
                <a:gd name="T10" fmla="*/ 10 w 1231"/>
                <a:gd name="T11" fmla="*/ 865 h 935"/>
                <a:gd name="T12" fmla="*/ 0 w 1231"/>
                <a:gd name="T13" fmla="*/ 881 h 935"/>
                <a:gd name="T14" fmla="*/ 19 w 1231"/>
                <a:gd name="T15" fmla="*/ 886 h 935"/>
                <a:gd name="T16" fmla="*/ 618 w 1231"/>
                <a:gd name="T17" fmla="*/ 647 h 935"/>
                <a:gd name="T18" fmla="*/ 860 w 1231"/>
                <a:gd name="T19" fmla="*/ 844 h 935"/>
                <a:gd name="T20" fmla="*/ 1212 w 1231"/>
                <a:gd name="T21" fmla="*/ 886 h 935"/>
                <a:gd name="T22" fmla="*/ 1231 w 1231"/>
                <a:gd name="T23" fmla="*/ 881 h 935"/>
                <a:gd name="T24" fmla="*/ 1220 w 1231"/>
                <a:gd name="T25" fmla="*/ 864 h 935"/>
                <a:gd name="T26" fmla="*/ 830 w 1231"/>
                <a:gd name="T27" fmla="*/ 610 h 935"/>
                <a:gd name="T28" fmla="*/ 646 w 1231"/>
                <a:gd name="T29" fmla="*/ 600 h 935"/>
                <a:gd name="T30" fmla="*/ 724 w 1231"/>
                <a:gd name="T31" fmla="*/ 333 h 935"/>
                <a:gd name="T32" fmla="*/ 724 w 1231"/>
                <a:gd name="T33" fmla="*/ 322 h 935"/>
                <a:gd name="T34" fmla="*/ 627 w 1231"/>
                <a:gd name="T35" fmla="*/ 20 h 935"/>
                <a:gd name="T36" fmla="*/ 615 w 1231"/>
                <a:gd name="T37" fmla="*/ 0 h 935"/>
                <a:gd name="T38" fmla="*/ 603 w 1231"/>
                <a:gd name="T39" fmla="*/ 21 h 935"/>
                <a:gd name="T40" fmla="*/ 537 w 1231"/>
                <a:gd name="T41" fmla="*/ 327 h 935"/>
                <a:gd name="T42" fmla="*/ 537 w 1231"/>
                <a:gd name="T43" fmla="*/ 322 h 935"/>
                <a:gd name="T44" fmla="*/ 616 w 1231"/>
                <a:gd name="T45" fmla="*/ 57 h 935"/>
                <a:gd name="T46" fmla="*/ 696 w 1231"/>
                <a:gd name="T47" fmla="*/ 322 h 935"/>
                <a:gd name="T48" fmla="*/ 696 w 1231"/>
                <a:gd name="T49" fmla="*/ 333 h 935"/>
                <a:gd name="T50" fmla="*/ 619 w 1231"/>
                <a:gd name="T51" fmla="*/ 590 h 935"/>
                <a:gd name="T52" fmla="*/ 537 w 1231"/>
                <a:gd name="T53" fmla="*/ 327 h 935"/>
                <a:gd name="T54" fmla="*/ 170 w 1231"/>
                <a:gd name="T55" fmla="*/ 742 h 935"/>
                <a:gd name="T56" fmla="*/ 594 w 1231"/>
                <a:gd name="T57" fmla="*/ 632 h 935"/>
                <a:gd name="T58" fmla="*/ 351 w 1231"/>
                <a:gd name="T59" fmla="*/ 821 h 935"/>
                <a:gd name="T60" fmla="*/ 46 w 1231"/>
                <a:gd name="T61" fmla="*/ 862 h 935"/>
                <a:gd name="T62" fmla="*/ 170 w 1231"/>
                <a:gd name="T63" fmla="*/ 742 h 935"/>
                <a:gd name="T64" fmla="*/ 826 w 1231"/>
                <a:gd name="T65" fmla="*/ 638 h 935"/>
                <a:gd name="T66" fmla="*/ 1184 w 1231"/>
                <a:gd name="T67" fmla="*/ 862 h 935"/>
                <a:gd name="T68" fmla="*/ 871 w 1231"/>
                <a:gd name="T69" fmla="*/ 818 h 935"/>
                <a:gd name="T70" fmla="*/ 641 w 1231"/>
                <a:gd name="T71" fmla="*/ 629 h 935"/>
                <a:gd name="T72" fmla="*/ 826 w 1231"/>
                <a:gd name="T73" fmla="*/ 6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1" h="935">
                  <a:moveTo>
                    <a:pt x="603" y="21"/>
                  </a:moveTo>
                  <a:cubicBezTo>
                    <a:pt x="599" y="27"/>
                    <a:pt x="511" y="181"/>
                    <a:pt x="509" y="322"/>
                  </a:cubicBezTo>
                  <a:cubicBezTo>
                    <a:pt x="509" y="323"/>
                    <a:pt x="509" y="325"/>
                    <a:pt x="509" y="327"/>
                  </a:cubicBezTo>
                  <a:cubicBezTo>
                    <a:pt x="509" y="433"/>
                    <a:pt x="564" y="549"/>
                    <a:pt x="593" y="603"/>
                  </a:cubicBezTo>
                  <a:cubicBezTo>
                    <a:pt x="384" y="588"/>
                    <a:pt x="238" y="658"/>
                    <a:pt x="152" y="719"/>
                  </a:cubicBezTo>
                  <a:cubicBezTo>
                    <a:pt x="56" y="788"/>
                    <a:pt x="12" y="862"/>
                    <a:pt x="10" y="865"/>
                  </a:cubicBezTo>
                  <a:cubicBezTo>
                    <a:pt x="0" y="881"/>
                    <a:pt x="0" y="881"/>
                    <a:pt x="0" y="881"/>
                  </a:cubicBezTo>
                  <a:cubicBezTo>
                    <a:pt x="19" y="886"/>
                    <a:pt x="19" y="886"/>
                    <a:pt x="19" y="886"/>
                  </a:cubicBezTo>
                  <a:cubicBezTo>
                    <a:pt x="225" y="935"/>
                    <a:pt x="503" y="824"/>
                    <a:pt x="618" y="647"/>
                  </a:cubicBezTo>
                  <a:cubicBezTo>
                    <a:pt x="640" y="683"/>
                    <a:pt x="708" y="778"/>
                    <a:pt x="860" y="844"/>
                  </a:cubicBezTo>
                  <a:cubicBezTo>
                    <a:pt x="1047" y="927"/>
                    <a:pt x="1205" y="888"/>
                    <a:pt x="1212" y="886"/>
                  </a:cubicBezTo>
                  <a:cubicBezTo>
                    <a:pt x="1231" y="881"/>
                    <a:pt x="1231" y="881"/>
                    <a:pt x="1231" y="881"/>
                  </a:cubicBezTo>
                  <a:cubicBezTo>
                    <a:pt x="1220" y="864"/>
                    <a:pt x="1220" y="864"/>
                    <a:pt x="1220" y="864"/>
                  </a:cubicBezTo>
                  <a:cubicBezTo>
                    <a:pt x="1104" y="693"/>
                    <a:pt x="944" y="632"/>
                    <a:pt x="830" y="610"/>
                  </a:cubicBezTo>
                  <a:cubicBezTo>
                    <a:pt x="752" y="596"/>
                    <a:pt x="686" y="597"/>
                    <a:pt x="646" y="600"/>
                  </a:cubicBezTo>
                  <a:cubicBezTo>
                    <a:pt x="721" y="465"/>
                    <a:pt x="723" y="377"/>
                    <a:pt x="724" y="333"/>
                  </a:cubicBezTo>
                  <a:cubicBezTo>
                    <a:pt x="724" y="333"/>
                    <a:pt x="724" y="322"/>
                    <a:pt x="724" y="322"/>
                  </a:cubicBezTo>
                  <a:cubicBezTo>
                    <a:pt x="724" y="178"/>
                    <a:pt x="631" y="27"/>
                    <a:pt x="627" y="20"/>
                  </a:cubicBezTo>
                  <a:cubicBezTo>
                    <a:pt x="615" y="0"/>
                    <a:pt x="615" y="0"/>
                    <a:pt x="615" y="0"/>
                  </a:cubicBezTo>
                  <a:lnTo>
                    <a:pt x="603" y="21"/>
                  </a:lnTo>
                  <a:close/>
                  <a:moveTo>
                    <a:pt x="537" y="327"/>
                  </a:moveTo>
                  <a:cubicBezTo>
                    <a:pt x="537" y="325"/>
                    <a:pt x="537" y="324"/>
                    <a:pt x="537" y="322"/>
                  </a:cubicBezTo>
                  <a:cubicBezTo>
                    <a:pt x="539" y="219"/>
                    <a:pt x="592" y="104"/>
                    <a:pt x="616" y="57"/>
                  </a:cubicBezTo>
                  <a:cubicBezTo>
                    <a:pt x="641" y="104"/>
                    <a:pt x="696" y="217"/>
                    <a:pt x="696" y="322"/>
                  </a:cubicBezTo>
                  <a:cubicBezTo>
                    <a:pt x="696" y="323"/>
                    <a:pt x="696" y="333"/>
                    <a:pt x="696" y="333"/>
                  </a:cubicBezTo>
                  <a:cubicBezTo>
                    <a:pt x="695" y="375"/>
                    <a:pt x="693" y="460"/>
                    <a:pt x="619" y="590"/>
                  </a:cubicBezTo>
                  <a:cubicBezTo>
                    <a:pt x="591" y="539"/>
                    <a:pt x="537" y="426"/>
                    <a:pt x="537" y="327"/>
                  </a:cubicBezTo>
                  <a:close/>
                  <a:moveTo>
                    <a:pt x="170" y="742"/>
                  </a:moveTo>
                  <a:cubicBezTo>
                    <a:pt x="252" y="683"/>
                    <a:pt x="393" y="617"/>
                    <a:pt x="594" y="632"/>
                  </a:cubicBezTo>
                  <a:cubicBezTo>
                    <a:pt x="544" y="708"/>
                    <a:pt x="456" y="777"/>
                    <a:pt x="351" y="821"/>
                  </a:cubicBezTo>
                  <a:cubicBezTo>
                    <a:pt x="246" y="865"/>
                    <a:pt x="139" y="879"/>
                    <a:pt x="46" y="862"/>
                  </a:cubicBezTo>
                  <a:cubicBezTo>
                    <a:pt x="64" y="837"/>
                    <a:pt x="105" y="788"/>
                    <a:pt x="170" y="742"/>
                  </a:cubicBezTo>
                  <a:close/>
                  <a:moveTo>
                    <a:pt x="826" y="638"/>
                  </a:moveTo>
                  <a:cubicBezTo>
                    <a:pt x="976" y="667"/>
                    <a:pt x="1096" y="742"/>
                    <a:pt x="1184" y="862"/>
                  </a:cubicBezTo>
                  <a:cubicBezTo>
                    <a:pt x="1136" y="870"/>
                    <a:pt x="1011" y="880"/>
                    <a:pt x="871" y="818"/>
                  </a:cubicBezTo>
                  <a:cubicBezTo>
                    <a:pt x="723" y="753"/>
                    <a:pt x="658" y="659"/>
                    <a:pt x="641" y="629"/>
                  </a:cubicBezTo>
                  <a:cubicBezTo>
                    <a:pt x="677" y="626"/>
                    <a:pt x="746" y="623"/>
                    <a:pt x="826" y="638"/>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0" name="Group 29">
            <a:extLst>
              <a:ext uri="{FF2B5EF4-FFF2-40B4-BE49-F238E27FC236}">
                <a16:creationId xmlns:a16="http://schemas.microsoft.com/office/drawing/2014/main" id="{165FCD3A-DE48-0791-8A9B-B2A72F5EF3CB}"/>
              </a:ext>
            </a:extLst>
          </p:cNvPr>
          <p:cNvGrpSpPr/>
          <p:nvPr/>
        </p:nvGrpSpPr>
        <p:grpSpPr>
          <a:xfrm>
            <a:off x="5975388" y="374347"/>
            <a:ext cx="2343575" cy="3722522"/>
            <a:chOff x="4519437" y="3387891"/>
            <a:chExt cx="1948242" cy="2710760"/>
          </a:xfrm>
        </p:grpSpPr>
        <p:sp>
          <p:nvSpPr>
            <p:cNvPr id="31" name="Oval 30">
              <a:extLst>
                <a:ext uri="{FF2B5EF4-FFF2-40B4-BE49-F238E27FC236}">
                  <a16:creationId xmlns:a16="http://schemas.microsoft.com/office/drawing/2014/main" id="{604C5560-A441-E024-629C-FE51F576AB47}"/>
                </a:ext>
              </a:extLst>
            </p:cNvPr>
            <p:cNvSpPr/>
            <p:nvPr/>
          </p:nvSpPr>
          <p:spPr>
            <a:xfrm>
              <a:off x="4519437" y="3387891"/>
              <a:ext cx="1948242" cy="2710760"/>
            </a:xfrm>
            <a:prstGeom prst="ellipse">
              <a:avLst/>
            </a:prstGeom>
            <a:solidFill>
              <a:sysClr val="window" lastClr="FFFFFF"/>
            </a:solidFill>
            <a:ln w="19050" cap="flat" cmpd="sng" algn="ctr">
              <a:solidFill>
                <a:sysClr val="windowText" lastClr="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Narrow"/>
                <a:ea typeface="+mn-ea"/>
                <a:cs typeface="+mn-cs"/>
              </a:endParaRPr>
            </a:p>
          </p:txBody>
        </p:sp>
        <p:pic>
          <p:nvPicPr>
            <p:cNvPr id="32" name="Picture 1165">
              <a:extLst>
                <a:ext uri="{FF2B5EF4-FFF2-40B4-BE49-F238E27FC236}">
                  <a16:creationId xmlns:a16="http://schemas.microsoft.com/office/drawing/2014/main" id="{350E5BCB-C633-4464-5DD3-73C4B860308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0413" y="3461392"/>
              <a:ext cx="1848335" cy="257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custData r:id="rId1"/>
      <p:custData r:id="rId2"/>
    </p:custDataLst>
    <p:extLst>
      <p:ext uri="{BB962C8B-B14F-4D97-AF65-F5344CB8AC3E}">
        <p14:creationId xmlns:p14="http://schemas.microsoft.com/office/powerpoint/2010/main" val="3657346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E9E40-EE6D-6839-AF10-20C387E31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E55ED-6C88-B4A1-7EF8-378EF0CFC38E}"/>
              </a:ext>
            </a:extLst>
          </p:cNvPr>
          <p:cNvSpPr>
            <a:spLocks noGrp="1"/>
          </p:cNvSpPr>
          <p:nvPr>
            <p:ph type="title"/>
          </p:nvPr>
        </p:nvSpPr>
        <p:spPr>
          <a:xfrm>
            <a:off x="508177" y="345235"/>
            <a:ext cx="3656012" cy="908798"/>
          </a:xfrm>
        </p:spPr>
        <p:txBody>
          <a:bodyPr anchor="ctr">
            <a:normAutofit/>
          </a:bodyPr>
          <a:lstStyle/>
          <a:p>
            <a:r>
              <a:rPr lang="en-US" cap="none" dirty="0"/>
              <a:t>1966</a:t>
            </a:r>
            <a:endParaRPr lang="en-US" b="0" cap="none" dirty="0"/>
          </a:p>
        </p:txBody>
      </p:sp>
      <p:pic>
        <p:nvPicPr>
          <p:cNvPr id="8" name="Content Placeholder 7">
            <a:extLst>
              <a:ext uri="{FF2B5EF4-FFF2-40B4-BE49-F238E27FC236}">
                <a16:creationId xmlns:a16="http://schemas.microsoft.com/office/drawing/2014/main" id="{3462C923-2287-EB12-CE9D-C9C2A2489DFA}"/>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tretch/>
        </p:blipFill>
        <p:spPr>
          <a:xfrm>
            <a:off x="325297" y="3031817"/>
            <a:ext cx="7197725" cy="33109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04347286-A6EA-271A-D23D-99F81A136B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3022" y="203098"/>
            <a:ext cx="4439492" cy="34406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26217CDA-16CE-89B2-2A93-2A5DD00D7277}"/>
              </a:ext>
            </a:extLst>
          </p:cNvPr>
          <p:cNvSpPr>
            <a:spLocks noGrp="1"/>
          </p:cNvSpPr>
          <p:nvPr>
            <p:ph type="body" sz="quarter" idx="13"/>
          </p:nvPr>
        </p:nvSpPr>
        <p:spPr>
          <a:xfrm>
            <a:off x="508177" y="1135241"/>
            <a:ext cx="5204646" cy="1276350"/>
          </a:xfrm>
        </p:spPr>
        <p:txBody>
          <a:bodyPr vert="horz" lIns="0" tIns="182880" rIns="0" bIns="45724" rtlCol="0" anchor="t">
            <a:normAutofit/>
          </a:bodyPr>
          <a:lstStyle/>
          <a:p>
            <a:pPr marL="0" indent="0">
              <a:buNone/>
            </a:pPr>
            <a:r>
              <a:rPr lang="en-US" altLang="en-US" dirty="0"/>
              <a:t>The new Rochester Methodist Hospital building is dedicated</a:t>
            </a:r>
            <a:endParaRPr lang="en-US" dirty="0"/>
          </a:p>
        </p:txBody>
      </p:sp>
    </p:spTree>
    <p:custDataLst>
      <p:custData r:id="rId1"/>
      <p:custData r:id="rId2"/>
    </p:custDataLst>
    <p:extLst>
      <p:ext uri="{BB962C8B-B14F-4D97-AF65-F5344CB8AC3E}">
        <p14:creationId xmlns:p14="http://schemas.microsoft.com/office/powerpoint/2010/main" val="58552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5E5A9D-8DF1-115D-891C-6D61DD850CA7}"/>
              </a:ext>
            </a:extLst>
          </p:cNvPr>
          <p:cNvSpPr txBox="1"/>
          <p:nvPr/>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solidFill>
              </a:rPr>
              <a:t>©</a:t>
            </a:r>
            <a:fld id="{D9A83689-69FC-49C3-AE01-B63256ED092A}" type="datetimeyyyy">
              <a:rPr lang="en-US" sz="700" dirty="0" smtClean="0">
                <a:solidFill>
                  <a:schemeClr val="bg1"/>
                </a:solidFill>
              </a:rPr>
              <a:pPr lvl="0"/>
              <a:t>2025</a:t>
            </a:fld>
            <a:r>
              <a:rPr lang="en-US" sz="700" dirty="0">
                <a:solidFill>
                  <a:schemeClr val="bg1"/>
                </a:solidFill>
              </a:rPr>
              <a:t> Mayo Foundation for Medical Education and Research  |  slide-</a:t>
            </a:r>
            <a:fld id="{D445C29B-035B-48ED-941F-A66A11A8A322}" type="slidenum">
              <a:rPr lang="en-US" sz="700" dirty="0" smtClean="0">
                <a:solidFill>
                  <a:schemeClr val="bg1"/>
                </a:solidFill>
              </a:rPr>
              <a:pPr lvl="0"/>
              <a:t>3</a:t>
            </a:fld>
            <a:endParaRPr lang="en-US" sz="700" dirty="0">
              <a:solidFill>
                <a:schemeClr val="bg1"/>
              </a:solidFill>
              <a:cs typeface="Arial"/>
            </a:endParaRPr>
          </a:p>
        </p:txBody>
      </p:sp>
      <p:sp>
        <p:nvSpPr>
          <p:cNvPr id="9" name="Text Placeholder 8">
            <a:extLst>
              <a:ext uri="{FF2B5EF4-FFF2-40B4-BE49-F238E27FC236}">
                <a16:creationId xmlns:a16="http://schemas.microsoft.com/office/drawing/2014/main" id="{FC10D7E6-28F8-677E-E35E-767B7C8E4146}"/>
              </a:ext>
            </a:extLst>
          </p:cNvPr>
          <p:cNvSpPr>
            <a:spLocks noGrp="1"/>
          </p:cNvSpPr>
          <p:nvPr>
            <p:ph type="body" sz="quarter" idx="14"/>
          </p:nvPr>
        </p:nvSpPr>
        <p:spPr>
          <a:xfrm>
            <a:off x="5982559" y="1750343"/>
            <a:ext cx="5944077" cy="2867083"/>
          </a:xfrm>
        </p:spPr>
        <p:txBody>
          <a:bodyPr vert="horz" lIns="0" tIns="64008" rIns="0" bIns="45724" rtlCol="0" anchor="t">
            <a:noAutofit/>
          </a:bodyPr>
          <a:lstStyle/>
          <a:p>
            <a:pPr marL="0" indent="0">
              <a:buNone/>
            </a:pPr>
            <a:r>
              <a:rPr lang="en-US" dirty="0"/>
              <a:t>Dr. W. W. Mayo came to Rochester with his young family in 1864, at the request of President Abraham Lincoln, to examine recruits for the Union Army.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Title 4">
            <a:extLst>
              <a:ext uri="{FF2B5EF4-FFF2-40B4-BE49-F238E27FC236}">
                <a16:creationId xmlns:a16="http://schemas.microsoft.com/office/drawing/2014/main" id="{8D55D454-B70B-8E90-6C02-7635AEA96A86}"/>
              </a:ext>
            </a:extLst>
          </p:cNvPr>
          <p:cNvSpPr>
            <a:spLocks noGrp="1"/>
          </p:cNvSpPr>
          <p:nvPr>
            <p:ph type="title"/>
          </p:nvPr>
        </p:nvSpPr>
        <p:spPr>
          <a:xfrm>
            <a:off x="973138" y="536575"/>
            <a:ext cx="6481400" cy="1447800"/>
          </a:xfrm>
        </p:spPr>
        <p:txBody>
          <a:bodyPr/>
          <a:lstStyle/>
          <a:p>
            <a:r>
              <a:rPr lang="en-US" dirty="0"/>
              <a:t>1864</a:t>
            </a:r>
            <a:br>
              <a:rPr lang="en-US" dirty="0"/>
            </a:br>
            <a:r>
              <a:rPr lang="en-US" sz="2400" dirty="0">
                <a:solidFill>
                  <a:schemeClr val="accent1"/>
                </a:solidFill>
              </a:rPr>
              <a:t>Dr. William </a:t>
            </a:r>
            <a:r>
              <a:rPr lang="en-US" sz="2400" dirty="0" err="1">
                <a:solidFill>
                  <a:schemeClr val="accent1"/>
                </a:solidFill>
              </a:rPr>
              <a:t>WorraLl</a:t>
            </a:r>
            <a:r>
              <a:rPr lang="en-US" sz="2400" dirty="0">
                <a:solidFill>
                  <a:schemeClr val="accent1"/>
                </a:solidFill>
              </a:rPr>
              <a:t> mayo arrives</a:t>
            </a:r>
            <a:br>
              <a:rPr lang="en-US" sz="2400" dirty="0">
                <a:solidFill>
                  <a:schemeClr val="accent1"/>
                </a:solidFill>
              </a:rPr>
            </a:br>
            <a:r>
              <a:rPr lang="en-US" sz="2400" dirty="0">
                <a:solidFill>
                  <a:schemeClr val="accent1"/>
                </a:solidFill>
              </a:rPr>
              <a:t>in Rochester </a:t>
            </a:r>
            <a:endParaRPr lang="en-US" sz="2400" b="0" dirty="0">
              <a:solidFill>
                <a:schemeClr val="accent1"/>
              </a:solidFill>
            </a:endParaRPr>
          </a:p>
        </p:txBody>
      </p:sp>
      <p:pic>
        <p:nvPicPr>
          <p:cNvPr id="6" name="Content Placeholder 5">
            <a:extLst>
              <a:ext uri="{FF2B5EF4-FFF2-40B4-BE49-F238E27FC236}">
                <a16:creationId xmlns:a16="http://schemas.microsoft.com/office/drawing/2014/main" id="{E746E8F7-6A14-1FB5-FB99-24C214DA5A77}"/>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6094412" y="3308416"/>
            <a:ext cx="1380697" cy="20611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A family portrait in a frame&#10;&#10;AI-generated content may be incorrect.">
            <a:extLst>
              <a:ext uri="{FF2B5EF4-FFF2-40B4-BE49-F238E27FC236}">
                <a16:creationId xmlns:a16="http://schemas.microsoft.com/office/drawing/2014/main" id="{36A4EC82-4E90-2EB1-5BE6-5F01C0A63071}"/>
              </a:ext>
            </a:extLst>
          </p:cNvPr>
          <p:cNvPicPr>
            <a:picLocks noChangeAspect="1"/>
          </p:cNvPicPr>
          <p:nvPr/>
        </p:nvPicPr>
        <p:blipFill>
          <a:blip r:embed="rId6"/>
          <a:stretch>
            <a:fillRect/>
          </a:stretch>
        </p:blipFill>
        <p:spPr>
          <a:xfrm>
            <a:off x="145353" y="2341705"/>
            <a:ext cx="5681329" cy="4298248"/>
          </a:xfrm>
          <a:prstGeom prst="rect">
            <a:avLst/>
          </a:prstGeom>
        </p:spPr>
      </p:pic>
      <p:sp>
        <p:nvSpPr>
          <p:cNvPr id="10" name="TextBox 9">
            <a:extLst>
              <a:ext uri="{FF2B5EF4-FFF2-40B4-BE49-F238E27FC236}">
                <a16:creationId xmlns:a16="http://schemas.microsoft.com/office/drawing/2014/main" id="{EC33141E-1695-36D1-20EA-32A499955BAE}"/>
              </a:ext>
            </a:extLst>
          </p:cNvPr>
          <p:cNvSpPr txBox="1"/>
          <p:nvPr/>
        </p:nvSpPr>
        <p:spPr>
          <a:xfrm>
            <a:off x="7786649" y="3429000"/>
            <a:ext cx="3554656" cy="2123658"/>
          </a:xfrm>
          <a:prstGeom prst="rect">
            <a:avLst/>
          </a:prstGeom>
          <a:noFill/>
        </p:spPr>
        <p:txBody>
          <a:bodyPr wrap="square" rtlCol="0">
            <a:spAutoFit/>
          </a:bodyPr>
          <a:lstStyle/>
          <a:p>
            <a:pPr defTabSz="914484">
              <a:lnSpc>
                <a:spcPct val="90000"/>
              </a:lnSpc>
              <a:spcBef>
                <a:spcPts val="600"/>
              </a:spcBef>
              <a:buClr>
                <a:schemeClr val="accent1"/>
              </a:buClr>
            </a:pPr>
            <a:r>
              <a:rPr lang="en-US" sz="2000" dirty="0">
                <a:solidFill>
                  <a:schemeClr val="bg1"/>
                </a:solidFill>
              </a:rPr>
              <a:t>As his medical practice grew, Dr. W. W. Mayo and his wife, Louise, mortgaged their home to purchase a microscope so he could provide optimal care to his patients.</a:t>
            </a:r>
          </a:p>
          <a:p>
            <a:endParaRPr lang="en-US" dirty="0"/>
          </a:p>
        </p:txBody>
      </p:sp>
      <p:sp>
        <p:nvSpPr>
          <p:cNvPr id="11" name="TextBox 10">
            <a:extLst>
              <a:ext uri="{FF2B5EF4-FFF2-40B4-BE49-F238E27FC236}">
                <a16:creationId xmlns:a16="http://schemas.microsoft.com/office/drawing/2014/main" id="{BFB7AD7B-122E-81F4-2A8D-FFACF42EDCA6}"/>
              </a:ext>
            </a:extLst>
          </p:cNvPr>
          <p:cNvSpPr txBox="1"/>
          <p:nvPr/>
        </p:nvSpPr>
        <p:spPr>
          <a:xfrm>
            <a:off x="5962288" y="5859760"/>
            <a:ext cx="5320840" cy="461665"/>
          </a:xfrm>
          <a:prstGeom prst="rect">
            <a:avLst/>
          </a:prstGeom>
          <a:noFill/>
        </p:spPr>
        <p:txBody>
          <a:bodyPr wrap="square" lIns="91440" tIns="45720" rIns="91440" bIns="45720" rtlCol="0" anchor="t">
            <a:spAutoFit/>
          </a:bodyPr>
          <a:lstStyle/>
          <a:p>
            <a:r>
              <a:rPr lang="en-US" sz="1200" dirty="0">
                <a:solidFill>
                  <a:schemeClr val="bg1"/>
                </a:solidFill>
              </a:rPr>
              <a:t>Photo of Dr. W.W. Mayo (holding daughters Phoebe, age 5, and Gertrude, age 8) with wife Louise (holding Sarah, 10 months). </a:t>
            </a:r>
          </a:p>
        </p:txBody>
      </p:sp>
    </p:spTree>
    <p:custDataLst>
      <p:custData r:id="rId1"/>
      <p:custData r:id="rId2"/>
    </p:custDataLst>
    <p:extLst>
      <p:ext uri="{BB962C8B-B14F-4D97-AF65-F5344CB8AC3E}">
        <p14:creationId xmlns:p14="http://schemas.microsoft.com/office/powerpoint/2010/main" val="1089178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9BB93-5BAE-60B9-BA9E-1C39996D12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B6E0C5-EEAC-F526-BD84-12A49F16CD07}"/>
              </a:ext>
            </a:extLst>
          </p:cNvPr>
          <p:cNvPicPr>
            <a:picLocks noChangeAspect="1"/>
          </p:cNvPicPr>
          <p:nvPr/>
        </p:nvPicPr>
        <p:blipFill>
          <a:blip r:embed="rId4" cstate="screen">
            <a:extLst>
              <a:ext uri="{28A0092B-C50C-407E-A947-70E740481C1C}">
                <a14:useLocalDpi xmlns:a14="http://schemas.microsoft.com/office/drawing/2010/main"/>
              </a:ext>
            </a:extLst>
          </a:blip>
          <a:srcRect r="-2" b="20666"/>
          <a:stretch/>
        </p:blipFill>
        <p:spPr>
          <a:xfrm>
            <a:off x="6371145" y="338635"/>
            <a:ext cx="5557052" cy="60789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4" name="Content Placeholder 3">
            <a:extLst>
              <a:ext uri="{FF2B5EF4-FFF2-40B4-BE49-F238E27FC236}">
                <a16:creationId xmlns:a16="http://schemas.microsoft.com/office/drawing/2014/main" id="{74FC0C43-9719-BF8F-3E96-A2C73C7F00CD}"/>
              </a:ext>
            </a:extLst>
          </p:cNvPr>
          <p:cNvSpPr>
            <a:spLocks noGrp="1"/>
          </p:cNvSpPr>
          <p:nvPr>
            <p:ph type="body" sz="quarter" idx="13"/>
          </p:nvPr>
        </p:nvSpPr>
        <p:spPr>
          <a:xfrm>
            <a:off x="916590" y="5280638"/>
            <a:ext cx="4979113" cy="1063444"/>
          </a:xfrm>
        </p:spPr>
        <p:txBody>
          <a:bodyPr vert="horz" lIns="0" tIns="0" rIns="0" bIns="45724" rtlCol="0">
            <a:normAutofit/>
          </a:bodyPr>
          <a:lstStyle/>
          <a:p>
            <a:r>
              <a:rPr lang="en-US" altLang="en-US" dirty="0"/>
              <a:t>Mayo Clinic surgeon Mark Coventry, M.D., implants the first FDA-approved artificial hip joint.</a:t>
            </a:r>
            <a:endParaRPr lang="en-US" dirty="0"/>
          </a:p>
          <a:p>
            <a:endParaRPr lang="en-US" sz="1600" kern="1200" dirty="0">
              <a:latin typeface="+mn-lt"/>
              <a:ea typeface="+mn-ea"/>
              <a:cs typeface="+mn-cs"/>
            </a:endParaRPr>
          </a:p>
        </p:txBody>
      </p:sp>
      <p:sp>
        <p:nvSpPr>
          <p:cNvPr id="4" name="Title 3">
            <a:extLst>
              <a:ext uri="{FF2B5EF4-FFF2-40B4-BE49-F238E27FC236}">
                <a16:creationId xmlns:a16="http://schemas.microsoft.com/office/drawing/2014/main" id="{CECD662D-2F2A-6B84-6633-59B10E41F91A}"/>
              </a:ext>
            </a:extLst>
          </p:cNvPr>
          <p:cNvSpPr>
            <a:spLocks noGrp="1"/>
          </p:cNvSpPr>
          <p:nvPr>
            <p:ph type="title"/>
          </p:nvPr>
        </p:nvSpPr>
        <p:spPr>
          <a:xfrm>
            <a:off x="976386" y="338635"/>
            <a:ext cx="2153239" cy="978738"/>
          </a:xfrm>
        </p:spPr>
        <p:txBody>
          <a:bodyPr vert="horz" lIns="0" tIns="45724" rIns="0" bIns="45724" rtlCol="0" anchor="t" anchorCtr="0">
            <a:normAutofit/>
          </a:bodyPr>
          <a:lstStyle/>
          <a:p>
            <a:r>
              <a:rPr lang="en-US" b="1" kern="1200" cap="all" baseline="0" dirty="0">
                <a:latin typeface="+mj-lt"/>
                <a:ea typeface="+mj-ea"/>
                <a:cs typeface="+mj-cs"/>
              </a:rPr>
              <a:t>1969</a:t>
            </a:r>
            <a:br>
              <a:rPr lang="en-US" b="1" kern="1200" cap="all" baseline="0" dirty="0">
                <a:latin typeface="+mj-lt"/>
                <a:ea typeface="+mj-ea"/>
                <a:cs typeface="+mj-cs"/>
              </a:rPr>
            </a:br>
            <a:r>
              <a:rPr lang="en-US" sz="2400" b="0" dirty="0">
                <a:solidFill>
                  <a:schemeClr val="accent1">
                    <a:lumMod val="40000"/>
                    <a:lumOff val="60000"/>
                  </a:schemeClr>
                </a:solidFill>
              </a:rPr>
              <a:t>healing</a:t>
            </a:r>
          </a:p>
        </p:txBody>
      </p:sp>
      <p:pic>
        <p:nvPicPr>
          <p:cNvPr id="5" name="Picture 4">
            <a:extLst>
              <a:ext uri="{FF2B5EF4-FFF2-40B4-BE49-F238E27FC236}">
                <a16:creationId xmlns:a16="http://schemas.microsoft.com/office/drawing/2014/main" id="{31AD42E3-69EF-F83C-A0B0-9AE8DF996428}"/>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tretch>
            <a:fillRect/>
          </a:stretch>
        </p:blipFill>
        <p:spPr>
          <a:xfrm>
            <a:off x="976386" y="1535441"/>
            <a:ext cx="4668439" cy="34383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custData r:id="rId1"/>
      <p:custData r:id="rId2"/>
    </p:custDataLst>
    <p:extLst>
      <p:ext uri="{BB962C8B-B14F-4D97-AF65-F5344CB8AC3E}">
        <p14:creationId xmlns:p14="http://schemas.microsoft.com/office/powerpoint/2010/main" val="3850135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901DB-7822-2D9E-CD6F-E8DC8D045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AE0E6-F5CA-7E8B-2195-921D65181D2E}"/>
              </a:ext>
            </a:extLst>
          </p:cNvPr>
          <p:cNvSpPr>
            <a:spLocks noGrp="1"/>
          </p:cNvSpPr>
          <p:nvPr>
            <p:ph type="title"/>
          </p:nvPr>
        </p:nvSpPr>
        <p:spPr/>
        <p:txBody>
          <a:bodyPr/>
          <a:lstStyle/>
          <a:p>
            <a:r>
              <a:rPr lang="en-US" cap="none" dirty="0"/>
              <a:t>1972</a:t>
            </a:r>
            <a:endParaRPr lang="en-US" sz="2400" b="0" cap="none" dirty="0">
              <a:solidFill>
                <a:schemeClr val="accent1"/>
              </a:solidFill>
            </a:endParaRPr>
          </a:p>
        </p:txBody>
      </p:sp>
      <p:pic>
        <p:nvPicPr>
          <p:cNvPr id="7" name="Picture 6">
            <a:extLst>
              <a:ext uri="{FF2B5EF4-FFF2-40B4-BE49-F238E27FC236}">
                <a16:creationId xmlns:a16="http://schemas.microsoft.com/office/drawing/2014/main" id="{0A653ED4-8582-E997-ED70-9D7D0F566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319" y="358235"/>
            <a:ext cx="1516322" cy="1918239"/>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2D6273D3-4C4F-5709-8E0D-4640C2EC3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6297" y="2530622"/>
            <a:ext cx="6035040" cy="3114081"/>
          </a:xfrm>
          <a:prstGeom prst="rect">
            <a:avLst/>
          </a:prstGeom>
        </p:spPr>
      </p:pic>
      <p:pic>
        <p:nvPicPr>
          <p:cNvPr id="9" name="Picture 8">
            <a:extLst>
              <a:ext uri="{FF2B5EF4-FFF2-40B4-BE49-F238E27FC236}">
                <a16:creationId xmlns:a16="http://schemas.microsoft.com/office/drawing/2014/main" id="{51B0654C-AA91-8232-C48C-D72D9C3A5B1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5417" y="1267346"/>
            <a:ext cx="4021851" cy="5045293"/>
          </a:xfrm>
          <a:prstGeom prst="rect">
            <a:avLst/>
          </a:prstGeom>
          <a:effectLst>
            <a:outerShdw blurRad="63500" sx="102000" sy="102000" algn="ctr" rotWithShape="0">
              <a:prstClr val="black">
                <a:alpha val="40000"/>
              </a:prstClr>
            </a:outerShdw>
          </a:effectLst>
        </p:spPr>
      </p:pic>
      <p:sp>
        <p:nvSpPr>
          <p:cNvPr id="4" name="Content Placeholder 3">
            <a:extLst>
              <a:ext uri="{FF2B5EF4-FFF2-40B4-BE49-F238E27FC236}">
                <a16:creationId xmlns:a16="http://schemas.microsoft.com/office/drawing/2014/main" id="{CE361EEE-9D1B-597C-9B76-FB6DED2D0520}"/>
              </a:ext>
            </a:extLst>
          </p:cNvPr>
          <p:cNvSpPr>
            <a:spLocks noGrp="1"/>
          </p:cNvSpPr>
          <p:nvPr>
            <p:ph sz="half" idx="2"/>
          </p:nvPr>
        </p:nvSpPr>
        <p:spPr>
          <a:xfrm>
            <a:off x="1264597" y="5717055"/>
            <a:ext cx="10924228" cy="949224"/>
          </a:xfrm>
          <a:solidFill>
            <a:srgbClr val="0070C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lIns="0" tIns="182880" rIns="0" bIns="45724" rtlCol="0" anchor="t">
            <a:noAutofit/>
          </a:bodyPr>
          <a:lstStyle/>
          <a:p>
            <a:pPr marL="0" indent="0">
              <a:buNone/>
            </a:pPr>
            <a:r>
              <a:rPr lang="en-US" sz="1800" dirty="0"/>
              <a:t>The school across all campuses is now known as Mayo Clinic Alix School of Medicine. </a:t>
            </a:r>
          </a:p>
        </p:txBody>
      </p:sp>
      <p:sp>
        <p:nvSpPr>
          <p:cNvPr id="10" name="TextBox 9">
            <a:extLst>
              <a:ext uri="{FF2B5EF4-FFF2-40B4-BE49-F238E27FC236}">
                <a16:creationId xmlns:a16="http://schemas.microsoft.com/office/drawing/2014/main" id="{94AA6042-1287-B21C-B4F7-E6A9A1C9A0F0}"/>
              </a:ext>
            </a:extLst>
          </p:cNvPr>
          <p:cNvSpPr txBox="1"/>
          <p:nvPr/>
        </p:nvSpPr>
        <p:spPr>
          <a:xfrm>
            <a:off x="7288114" y="1123950"/>
            <a:ext cx="3925542" cy="923330"/>
          </a:xfrm>
          <a:prstGeom prst="rect">
            <a:avLst/>
          </a:prstGeom>
          <a:noFill/>
        </p:spPr>
        <p:txBody>
          <a:bodyPr wrap="square" rtlCol="0">
            <a:spAutoFit/>
          </a:bodyPr>
          <a:lstStyle/>
          <a:p>
            <a:r>
              <a:rPr lang="en-US" sz="1800" dirty="0">
                <a:solidFill>
                  <a:schemeClr val="bg1"/>
                </a:solidFill>
              </a:rPr>
              <a:t>Mayo Medical School opens with Raymond D. Pruitt, M.D. as founding dean. </a:t>
            </a:r>
          </a:p>
        </p:txBody>
      </p:sp>
    </p:spTree>
    <p:custDataLst>
      <p:custData r:id="rId1"/>
      <p:custData r:id="rId2"/>
    </p:custDataLst>
    <p:extLst>
      <p:ext uri="{BB962C8B-B14F-4D97-AF65-F5344CB8AC3E}">
        <p14:creationId xmlns:p14="http://schemas.microsoft.com/office/powerpoint/2010/main" val="2210522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901DB-7822-2D9E-CD6F-E8DC8D045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AE0E6-F5CA-7E8B-2195-921D65181D2E}"/>
              </a:ext>
            </a:extLst>
          </p:cNvPr>
          <p:cNvSpPr>
            <a:spLocks noGrp="1"/>
          </p:cNvSpPr>
          <p:nvPr>
            <p:ph type="title"/>
          </p:nvPr>
        </p:nvSpPr>
        <p:spPr>
          <a:xfrm>
            <a:off x="551716" y="374575"/>
            <a:ext cx="9998921" cy="587375"/>
          </a:xfrm>
        </p:spPr>
        <p:txBody>
          <a:bodyPr/>
          <a:lstStyle/>
          <a:p>
            <a:r>
              <a:rPr lang="en-US" cap="none" dirty="0"/>
              <a:t>1973</a:t>
            </a:r>
            <a:br>
              <a:rPr lang="en-US" cap="none" dirty="0"/>
            </a:br>
            <a:r>
              <a:rPr lang="en-US" sz="2400" b="0" dirty="0">
                <a:solidFill>
                  <a:schemeClr val="accent1">
                    <a:lumMod val="40000"/>
                    <a:lumOff val="60000"/>
                  </a:schemeClr>
                </a:solidFill>
              </a:rPr>
              <a:t>Innovation</a:t>
            </a:r>
          </a:p>
        </p:txBody>
      </p:sp>
      <p:sp>
        <p:nvSpPr>
          <p:cNvPr id="6" name="Content Placeholder 5">
            <a:extLst>
              <a:ext uri="{FF2B5EF4-FFF2-40B4-BE49-F238E27FC236}">
                <a16:creationId xmlns:a16="http://schemas.microsoft.com/office/drawing/2014/main" id="{3DE04F60-2282-D33B-FD31-3A067967419A}"/>
              </a:ext>
            </a:extLst>
          </p:cNvPr>
          <p:cNvSpPr>
            <a:spLocks noGrp="1"/>
          </p:cNvSpPr>
          <p:nvPr>
            <p:ph sz="quarter" idx="4"/>
          </p:nvPr>
        </p:nvSpPr>
        <p:spPr>
          <a:xfrm>
            <a:off x="976125" y="5010773"/>
            <a:ext cx="4773168" cy="3705225"/>
          </a:xfrm>
        </p:spPr>
        <p:txBody>
          <a:bodyPr vert="horz" lIns="0" tIns="182880" rIns="0" bIns="45724" rtlCol="0" anchor="t">
            <a:noAutofit/>
          </a:bodyPr>
          <a:lstStyle/>
          <a:p>
            <a:pPr marL="0" indent="0">
              <a:buNone/>
            </a:pPr>
            <a:endParaRPr lang="en-US" dirty="0">
              <a:cs typeface="Arial"/>
            </a:endParaRPr>
          </a:p>
          <a:p>
            <a:pPr marL="0" indent="0">
              <a:buNone/>
            </a:pPr>
            <a:endParaRPr lang="en-US" dirty="0"/>
          </a:p>
        </p:txBody>
      </p:sp>
      <p:pic>
        <p:nvPicPr>
          <p:cNvPr id="3" name="Picture 2" descr="A person lying in a medical machine&#10;&#10;Description automatically generated">
            <a:extLst>
              <a:ext uri="{FF2B5EF4-FFF2-40B4-BE49-F238E27FC236}">
                <a16:creationId xmlns:a16="http://schemas.microsoft.com/office/drawing/2014/main" id="{E35263F6-6AE3-DC4E-A064-FC98F76EB022}"/>
              </a:ext>
            </a:extLst>
          </p:cNvPr>
          <p:cNvPicPr>
            <a:picLocks noChangeAspect="1"/>
          </p:cNvPicPr>
          <p:nvPr/>
        </p:nvPicPr>
        <p:blipFill>
          <a:blip r:embed="rId4"/>
          <a:stretch>
            <a:fillRect/>
          </a:stretch>
        </p:blipFill>
        <p:spPr>
          <a:xfrm>
            <a:off x="6784664" y="156300"/>
            <a:ext cx="5146213" cy="4191000"/>
          </a:xfrm>
          <a:prstGeom prst="rect">
            <a:avLst/>
          </a:prstGeom>
        </p:spPr>
      </p:pic>
      <p:pic>
        <p:nvPicPr>
          <p:cNvPr id="5" name="Picture 4" descr="A large medical machine in a room&#10;&#10;Description automatically generated">
            <a:extLst>
              <a:ext uri="{FF2B5EF4-FFF2-40B4-BE49-F238E27FC236}">
                <a16:creationId xmlns:a16="http://schemas.microsoft.com/office/drawing/2014/main" id="{C668743B-92CE-2E07-92CC-BD82148E833B}"/>
              </a:ext>
            </a:extLst>
          </p:cNvPr>
          <p:cNvPicPr>
            <a:picLocks noChangeAspect="1"/>
          </p:cNvPicPr>
          <p:nvPr/>
        </p:nvPicPr>
        <p:blipFill>
          <a:blip r:embed="rId5"/>
          <a:stretch>
            <a:fillRect/>
          </a:stretch>
        </p:blipFill>
        <p:spPr>
          <a:xfrm>
            <a:off x="254121" y="1898963"/>
            <a:ext cx="6148142" cy="4712475"/>
          </a:xfrm>
          <a:prstGeom prst="rect">
            <a:avLst/>
          </a:prstGeom>
        </p:spPr>
      </p:pic>
      <p:sp>
        <p:nvSpPr>
          <p:cNvPr id="4" name="Content Placeholder 3">
            <a:extLst>
              <a:ext uri="{FF2B5EF4-FFF2-40B4-BE49-F238E27FC236}">
                <a16:creationId xmlns:a16="http://schemas.microsoft.com/office/drawing/2014/main" id="{CE361EEE-9D1B-597C-9B76-FB6DED2D0520}"/>
              </a:ext>
            </a:extLst>
          </p:cNvPr>
          <p:cNvSpPr>
            <a:spLocks noGrp="1"/>
          </p:cNvSpPr>
          <p:nvPr>
            <p:ph sz="half" idx="2"/>
          </p:nvPr>
        </p:nvSpPr>
        <p:spPr>
          <a:xfrm>
            <a:off x="6402263" y="4747231"/>
            <a:ext cx="5786561" cy="1235280"/>
          </a:xfrm>
          <a:solidFill>
            <a:srgbClr val="0070C0"/>
          </a:solidFill>
        </p:spPr>
        <p:txBody>
          <a:bodyPr vert="horz" lIns="0" tIns="182880" rIns="0" bIns="45724" rtlCol="0" anchor="t">
            <a:noAutofit/>
          </a:bodyPr>
          <a:lstStyle/>
          <a:p>
            <a:pPr>
              <a:buNone/>
            </a:pPr>
            <a:r>
              <a:rPr lang="en-US" sz="2000" dirty="0">
                <a:solidFill>
                  <a:schemeClr val="tx1"/>
                </a:solidFill>
                <a:latin typeface="Arial Narrow"/>
              </a:rPr>
              <a:t>   Mayo Clinic introduces the CT scanner  to North America, transforming the field  of medical imaging.</a:t>
            </a:r>
          </a:p>
          <a:p>
            <a:pPr marL="0" indent="0">
              <a:buNone/>
            </a:pPr>
            <a:endParaRPr lang="en-US" dirty="0"/>
          </a:p>
        </p:txBody>
      </p:sp>
    </p:spTree>
    <p:custDataLst>
      <p:custData r:id="rId1"/>
      <p:custData r:id="rId2"/>
    </p:custDataLst>
    <p:extLst>
      <p:ext uri="{BB962C8B-B14F-4D97-AF65-F5344CB8AC3E}">
        <p14:creationId xmlns:p14="http://schemas.microsoft.com/office/powerpoint/2010/main" val="363198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BE9813-3486-6EED-967A-2DE90D4EDED7}"/>
              </a:ext>
            </a:extLst>
          </p:cNvPr>
          <p:cNvSpPr>
            <a:spLocks noGrp="1"/>
          </p:cNvSpPr>
          <p:nvPr>
            <p:ph type="body" sz="quarter" idx="14"/>
          </p:nvPr>
        </p:nvSpPr>
        <p:spPr>
          <a:xfrm>
            <a:off x="2542768" y="-86776"/>
            <a:ext cx="8965053" cy="1444752"/>
          </a:xfrm>
        </p:spPr>
        <p:txBody>
          <a:bodyPr vert="horz" lIns="0" tIns="64008" rIns="0" bIns="45724" rtlCol="0" anchor="t">
            <a:normAutofit/>
          </a:bodyPr>
          <a:lstStyle/>
          <a:p>
            <a:endParaRPr lang="en-US" sz="1700" dirty="0"/>
          </a:p>
          <a:p>
            <a:pPr marL="0" indent="0">
              <a:buNone/>
            </a:pPr>
            <a:r>
              <a:rPr lang="en-US" sz="1700" dirty="0"/>
              <a:t>Training programs for allied  health professionals are aligned in what today is known as </a:t>
            </a:r>
            <a:r>
              <a:rPr lang="en-US" sz="1700" b="1" dirty="0"/>
              <a:t>Mayo </a:t>
            </a:r>
            <a:r>
              <a:rPr lang="en-US" sz="1700" b="1"/>
              <a:t>Clinic School of Health Sciences</a:t>
            </a:r>
            <a:endParaRPr lang="en-US" sz="1700"/>
          </a:p>
          <a:p>
            <a:pPr>
              <a:buClr>
                <a:srgbClr val="8CDDFF"/>
              </a:buClr>
            </a:pPr>
            <a:endParaRPr lang="en-US" sz="1700" dirty="0"/>
          </a:p>
        </p:txBody>
      </p:sp>
      <p:sp>
        <p:nvSpPr>
          <p:cNvPr id="2" name="Title 1"/>
          <p:cNvSpPr>
            <a:spLocks noGrp="1"/>
          </p:cNvSpPr>
          <p:nvPr>
            <p:ph type="title"/>
          </p:nvPr>
        </p:nvSpPr>
        <p:spPr>
          <a:xfrm>
            <a:off x="973138" y="536575"/>
            <a:ext cx="4773612" cy="1447800"/>
          </a:xfrm>
        </p:spPr>
        <p:txBody>
          <a:bodyPr anchor="t">
            <a:normAutofit/>
          </a:bodyPr>
          <a:lstStyle/>
          <a:p>
            <a:r>
              <a:rPr lang="en-US" cap="none" dirty="0"/>
              <a:t>1973</a:t>
            </a:r>
            <a:br>
              <a:rPr lang="en-US" cap="none" dirty="0"/>
            </a:br>
            <a:endParaRPr lang="en-US" b="0" cap="none"/>
          </a:p>
        </p:txBody>
      </p:sp>
      <p:pic>
        <p:nvPicPr>
          <p:cNvPr id="27" name="Picture 26" descr="A group of people looking at a skeleton&#10;&#10;Description automatically generated">
            <a:extLst>
              <a:ext uri="{FF2B5EF4-FFF2-40B4-BE49-F238E27FC236}">
                <a16:creationId xmlns:a16="http://schemas.microsoft.com/office/drawing/2014/main" id="{8FFF73F7-855E-3FFA-B0DD-FA5B48F91866}"/>
              </a:ext>
            </a:extLst>
          </p:cNvPr>
          <p:cNvPicPr>
            <a:picLocks noChangeAspect="1"/>
          </p:cNvPicPr>
          <p:nvPr/>
        </p:nvPicPr>
        <p:blipFill>
          <a:blip r:embed="rId4"/>
          <a:stretch>
            <a:fillRect/>
          </a:stretch>
        </p:blipFill>
        <p:spPr>
          <a:xfrm>
            <a:off x="-2552" y="1195950"/>
            <a:ext cx="2803854" cy="4012500"/>
          </a:xfrm>
          <a:prstGeom prst="rect">
            <a:avLst/>
          </a:prstGeom>
        </p:spPr>
      </p:pic>
      <p:pic>
        <p:nvPicPr>
          <p:cNvPr id="32" name="Picture 31" descr="A person using a computer&#10;&#10;Description automatically generated">
            <a:extLst>
              <a:ext uri="{FF2B5EF4-FFF2-40B4-BE49-F238E27FC236}">
                <a16:creationId xmlns:a16="http://schemas.microsoft.com/office/drawing/2014/main" id="{CE977CD2-8A8D-16AB-DC79-AC24A1BD225C}"/>
              </a:ext>
            </a:extLst>
          </p:cNvPr>
          <p:cNvPicPr>
            <a:picLocks noChangeAspect="1"/>
          </p:cNvPicPr>
          <p:nvPr/>
        </p:nvPicPr>
        <p:blipFill>
          <a:blip r:embed="rId5"/>
          <a:stretch>
            <a:fillRect/>
          </a:stretch>
        </p:blipFill>
        <p:spPr>
          <a:xfrm>
            <a:off x="3789723" y="927788"/>
            <a:ext cx="4393341" cy="3857625"/>
          </a:xfrm>
          <a:prstGeom prst="rect">
            <a:avLst/>
          </a:prstGeom>
        </p:spPr>
      </p:pic>
      <p:pic>
        <p:nvPicPr>
          <p:cNvPr id="26" name="Picture 25" descr="A person and person in a lab&#10;&#10;Description automatically generated">
            <a:extLst>
              <a:ext uri="{FF2B5EF4-FFF2-40B4-BE49-F238E27FC236}">
                <a16:creationId xmlns:a16="http://schemas.microsoft.com/office/drawing/2014/main" id="{ABE3DB84-EC3E-529A-47D0-42606436598D}"/>
              </a:ext>
            </a:extLst>
          </p:cNvPr>
          <p:cNvPicPr>
            <a:picLocks noChangeAspect="1"/>
          </p:cNvPicPr>
          <p:nvPr/>
        </p:nvPicPr>
        <p:blipFill>
          <a:blip r:embed="rId6"/>
          <a:stretch>
            <a:fillRect/>
          </a:stretch>
        </p:blipFill>
        <p:spPr>
          <a:xfrm>
            <a:off x="7175594" y="2922039"/>
            <a:ext cx="5136683" cy="3857625"/>
          </a:xfrm>
          <a:prstGeom prst="rect">
            <a:avLst/>
          </a:prstGeom>
        </p:spPr>
      </p:pic>
      <p:pic>
        <p:nvPicPr>
          <p:cNvPr id="25" name="Picture 24" descr="A person and a child looking at a picture on a white board&#10;&#10;Description automatically generated">
            <a:extLst>
              <a:ext uri="{FF2B5EF4-FFF2-40B4-BE49-F238E27FC236}">
                <a16:creationId xmlns:a16="http://schemas.microsoft.com/office/drawing/2014/main" id="{D5BC07CE-712D-97E0-2805-69408C446CC7}"/>
              </a:ext>
            </a:extLst>
          </p:cNvPr>
          <p:cNvPicPr>
            <a:picLocks noChangeAspect="1"/>
          </p:cNvPicPr>
          <p:nvPr/>
        </p:nvPicPr>
        <p:blipFill>
          <a:blip r:embed="rId7">
            <a:alphaModFix amt="62000"/>
          </a:blip>
          <a:stretch>
            <a:fillRect/>
          </a:stretch>
        </p:blipFill>
        <p:spPr>
          <a:xfrm>
            <a:off x="1801587" y="3005550"/>
            <a:ext cx="3507049" cy="4000500"/>
          </a:xfrm>
          <a:prstGeom prst="rect">
            <a:avLst/>
          </a:prstGeom>
        </p:spPr>
      </p:pic>
    </p:spTree>
    <p:custDataLst>
      <p:custData r:id="rId1"/>
      <p:custData r:id="rId2"/>
    </p:custDataLst>
    <p:extLst>
      <p:ext uri="{BB962C8B-B14F-4D97-AF65-F5344CB8AC3E}">
        <p14:creationId xmlns:p14="http://schemas.microsoft.com/office/powerpoint/2010/main" val="3407073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5906-3E6E-B3A4-88AE-FF5E078DD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82B42-F1D4-D925-5D33-5EE154A348AD}"/>
              </a:ext>
            </a:extLst>
          </p:cNvPr>
          <p:cNvSpPr>
            <a:spLocks noGrp="1"/>
          </p:cNvSpPr>
          <p:nvPr>
            <p:ph type="title"/>
          </p:nvPr>
        </p:nvSpPr>
        <p:spPr>
          <a:xfrm>
            <a:off x="973138" y="2366169"/>
            <a:ext cx="3074987" cy="2125663"/>
          </a:xfrm>
        </p:spPr>
        <p:txBody>
          <a:bodyPr anchor="ctr">
            <a:normAutofit/>
          </a:bodyPr>
          <a:lstStyle/>
          <a:p>
            <a:r>
              <a:rPr lang="en-US" cap="none" dirty="0"/>
              <a:t>1984</a:t>
            </a:r>
            <a:br>
              <a:rPr lang="en-US" cap="none" dirty="0"/>
            </a:br>
            <a:r>
              <a:rPr lang="en-US" sz="2400" b="0" dirty="0">
                <a:solidFill>
                  <a:schemeClr val="accent1">
                    <a:lumMod val="40000"/>
                    <a:lumOff val="60000"/>
                  </a:schemeClr>
                </a:solidFill>
              </a:rPr>
              <a:t>teamwork</a:t>
            </a:r>
            <a:r>
              <a:rPr lang="en-US" cap="none" dirty="0"/>
              <a:t> </a:t>
            </a:r>
            <a:endParaRPr lang="en-US" b="0" cap="none" dirty="0"/>
          </a:p>
        </p:txBody>
      </p:sp>
      <p:sp>
        <p:nvSpPr>
          <p:cNvPr id="6" name="Content Placeholder 5">
            <a:extLst>
              <a:ext uri="{FF2B5EF4-FFF2-40B4-BE49-F238E27FC236}">
                <a16:creationId xmlns:a16="http://schemas.microsoft.com/office/drawing/2014/main" id="{ECF615CF-F8FF-E987-214A-A6297CA20D56}"/>
              </a:ext>
            </a:extLst>
          </p:cNvPr>
          <p:cNvSpPr>
            <a:spLocks noGrp="1"/>
          </p:cNvSpPr>
          <p:nvPr>
            <p:ph type="body" idx="1"/>
          </p:nvPr>
        </p:nvSpPr>
        <p:spPr>
          <a:xfrm>
            <a:off x="4613073" y="1209675"/>
            <a:ext cx="5328595" cy="771525"/>
          </a:xfrm>
        </p:spPr>
        <p:txBody>
          <a:bodyPr tIns="182880" anchor="b">
            <a:normAutofit/>
          </a:bodyPr>
          <a:lstStyle/>
          <a:p>
            <a:r>
              <a:rPr lang="en-US" sz="1800" b="0" dirty="0">
                <a:cs typeface="Arial"/>
              </a:rPr>
              <a:t>Mayo One Ambulance, now Mayo Clinic Ambulance Service, begins service</a:t>
            </a:r>
          </a:p>
        </p:txBody>
      </p:sp>
      <p:pic>
        <p:nvPicPr>
          <p:cNvPr id="5" name="Content Placeholder 4">
            <a:extLst>
              <a:ext uri="{FF2B5EF4-FFF2-40B4-BE49-F238E27FC236}">
                <a16:creationId xmlns:a16="http://schemas.microsoft.com/office/drawing/2014/main" id="{E5CBC617-787F-2193-F99B-4E1D2A9E1CDA}"/>
              </a:ext>
            </a:extLst>
          </p:cNvPr>
          <p:cNvPicPr>
            <a:picLocks noGrp="1" noChangeAspect="1"/>
          </p:cNvPicPr>
          <p:nvPr>
            <p:ph sz="half" idx="13"/>
          </p:nvPr>
        </p:nvPicPr>
        <p:blipFill>
          <a:blip r:embed="rId4"/>
          <a:stretch>
            <a:fillRect/>
          </a:stretch>
        </p:blipFill>
        <p:spPr>
          <a:xfrm>
            <a:off x="297924" y="112127"/>
            <a:ext cx="3886706" cy="2502696"/>
          </a:xfrm>
          <a:prstGeom prst="rect">
            <a:avLst/>
          </a:prstGeom>
        </p:spPr>
      </p:pic>
      <p:pic>
        <p:nvPicPr>
          <p:cNvPr id="7" name="Picture 6">
            <a:extLst>
              <a:ext uri="{FF2B5EF4-FFF2-40B4-BE49-F238E27FC236}">
                <a16:creationId xmlns:a16="http://schemas.microsoft.com/office/drawing/2014/main" id="{8F52216A-0507-BA7D-0D60-03D5E21F7301}"/>
              </a:ext>
            </a:extLst>
          </p:cNvPr>
          <p:cNvPicPr>
            <a:picLocks noChangeAspect="1"/>
          </p:cNvPicPr>
          <p:nvPr/>
        </p:nvPicPr>
        <p:blipFill>
          <a:blip r:embed="rId5"/>
          <a:stretch>
            <a:fillRect/>
          </a:stretch>
        </p:blipFill>
        <p:spPr>
          <a:xfrm>
            <a:off x="3134414" y="2727460"/>
            <a:ext cx="9054812" cy="3897815"/>
          </a:xfrm>
          <a:prstGeom prst="rect">
            <a:avLst/>
          </a:prstGeom>
        </p:spPr>
      </p:pic>
    </p:spTree>
    <p:custDataLst>
      <p:custData r:id="rId1"/>
      <p:custData r:id="rId2"/>
    </p:custDataLst>
    <p:extLst>
      <p:ext uri="{BB962C8B-B14F-4D97-AF65-F5344CB8AC3E}">
        <p14:creationId xmlns:p14="http://schemas.microsoft.com/office/powerpoint/2010/main" val="3119481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1D8F7-3FAE-D400-8451-F15785683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0AB7B-5AFE-16D5-969A-B6A73385E0EE}"/>
              </a:ext>
            </a:extLst>
          </p:cNvPr>
          <p:cNvSpPr>
            <a:spLocks noGrp="1"/>
          </p:cNvSpPr>
          <p:nvPr>
            <p:ph type="title"/>
          </p:nvPr>
        </p:nvSpPr>
        <p:spPr>
          <a:xfrm>
            <a:off x="551716" y="374575"/>
            <a:ext cx="9998921" cy="587375"/>
          </a:xfrm>
        </p:spPr>
        <p:txBody>
          <a:bodyPr/>
          <a:lstStyle/>
          <a:p>
            <a:r>
              <a:rPr lang="en-US" cap="none" dirty="0"/>
              <a:t>1986</a:t>
            </a:r>
            <a:endParaRPr lang="en-US" sz="2400" b="0" cap="none" dirty="0">
              <a:solidFill>
                <a:schemeClr val="accent1"/>
              </a:solidFill>
            </a:endParaRPr>
          </a:p>
        </p:txBody>
      </p:sp>
      <p:sp>
        <p:nvSpPr>
          <p:cNvPr id="6" name="Content Placeholder 5">
            <a:extLst>
              <a:ext uri="{FF2B5EF4-FFF2-40B4-BE49-F238E27FC236}">
                <a16:creationId xmlns:a16="http://schemas.microsoft.com/office/drawing/2014/main" id="{5361E05E-34A3-DA9B-C2FD-CEF630BE0E16}"/>
              </a:ext>
            </a:extLst>
          </p:cNvPr>
          <p:cNvSpPr>
            <a:spLocks noGrp="1"/>
          </p:cNvSpPr>
          <p:nvPr>
            <p:ph sz="quarter" idx="4"/>
          </p:nvPr>
        </p:nvSpPr>
        <p:spPr>
          <a:xfrm>
            <a:off x="976125" y="5010773"/>
            <a:ext cx="4773168" cy="3705225"/>
          </a:xfrm>
          <a:noFill/>
          <a:effectLst>
            <a:softEdge rad="190500"/>
          </a:effectLst>
          <a:extLst>
            <a:ext uri="{909E8E84-426E-40DD-AFC4-6F175D3DCCD1}">
              <a14:hiddenFill xmlns:a14="http://schemas.microsoft.com/office/drawing/2010/main">
                <a:solidFill>
                  <a:srgbClr val="FFFFFF"/>
                </a:solidFill>
              </a14:hiddenFill>
            </a:ext>
          </a:extLst>
        </p:spPr>
        <p:txBody>
          <a:bodyPr vert="horz" lIns="0" tIns="182880" rIns="0" bIns="45724" rtlCol="0" anchor="t">
            <a:noAutofit/>
          </a:bodyPr>
          <a:lstStyle/>
          <a:p>
            <a:pPr marL="0" indent="0">
              <a:buNone/>
            </a:pPr>
            <a:endParaRPr lang="en-US" dirty="0">
              <a:cs typeface="Arial"/>
            </a:endParaRPr>
          </a:p>
          <a:p>
            <a:pPr marL="0" indent="0">
              <a:buNone/>
            </a:pPr>
            <a:endParaRPr lang="en-US" dirty="0"/>
          </a:p>
        </p:txBody>
      </p:sp>
      <p:pic>
        <p:nvPicPr>
          <p:cNvPr id="2052" name="Picture 4">
            <a:extLst>
              <a:ext uri="{FF2B5EF4-FFF2-40B4-BE49-F238E27FC236}">
                <a16:creationId xmlns:a16="http://schemas.microsoft.com/office/drawing/2014/main" id="{BE2D8B22-5487-3D63-90AB-8AD24B005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188" y="579014"/>
            <a:ext cx="9829800" cy="392430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28C4B98-2958-2F39-E140-3385821FE803}"/>
              </a:ext>
            </a:extLst>
          </p:cNvPr>
          <p:cNvSpPr>
            <a:spLocks noGrp="1"/>
          </p:cNvSpPr>
          <p:nvPr>
            <p:ph sz="half" idx="2"/>
          </p:nvPr>
        </p:nvSpPr>
        <p:spPr>
          <a:xfrm>
            <a:off x="4634272" y="4783795"/>
            <a:ext cx="7554553" cy="1679582"/>
          </a:xfrm>
          <a:solidFill>
            <a:srgbClr val="0070C0"/>
          </a:solidFill>
        </p:spPr>
        <p:txBody>
          <a:bodyPr vert="horz" lIns="0" tIns="182880" rIns="0" bIns="45724" rtlCol="0" anchor="t">
            <a:noAutofit/>
          </a:bodyPr>
          <a:lstStyle/>
          <a:p>
            <a:pPr>
              <a:buNone/>
            </a:pPr>
            <a:r>
              <a:rPr lang="en-US" sz="1700" dirty="0">
                <a:solidFill>
                  <a:schemeClr val="tx1"/>
                </a:solidFill>
              </a:rPr>
              <a:t> Mayo Clinic, Saint </a:t>
            </a:r>
            <a:r>
              <a:rPr lang="en-US" sz="1700" dirty="0" err="1">
                <a:solidFill>
                  <a:schemeClr val="tx1"/>
                </a:solidFill>
              </a:rPr>
              <a:t>Marys</a:t>
            </a:r>
            <a:r>
              <a:rPr lang="en-US" sz="1700" dirty="0">
                <a:solidFill>
                  <a:schemeClr val="tx1"/>
                </a:solidFill>
              </a:rPr>
              <a:t> Hospital, and Rochester Methodist Hospital integrate into a single organization, a </a:t>
            </a:r>
            <a:r>
              <a:rPr lang="en-US" sz="4000" i="1" dirty="0">
                <a:solidFill>
                  <a:schemeClr val="tx1"/>
                </a:solidFill>
                <a:latin typeface="Arial Narrow"/>
              </a:rPr>
              <a:t>“trusteeship for health.” </a:t>
            </a:r>
          </a:p>
          <a:p>
            <a:pPr marL="0" indent="0">
              <a:buNone/>
            </a:pPr>
            <a:endParaRPr lang="en-US" dirty="0"/>
          </a:p>
        </p:txBody>
      </p:sp>
      <p:pic>
        <p:nvPicPr>
          <p:cNvPr id="2050" name="Picture 2">
            <a:extLst>
              <a:ext uri="{FF2B5EF4-FFF2-40B4-BE49-F238E27FC236}">
                <a16:creationId xmlns:a16="http://schemas.microsoft.com/office/drawing/2014/main" id="{6A2E084F-ED9E-53DF-EC08-B3316B880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76" y="4086848"/>
            <a:ext cx="4449397" cy="184785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600120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C9305-858C-61D8-B42D-EFAF57B7637D}"/>
            </a:ext>
          </a:extLst>
        </p:cNvPr>
        <p:cNvGrpSpPr/>
        <p:nvPr/>
      </p:nvGrpSpPr>
      <p:grpSpPr>
        <a:xfrm>
          <a:off x="0" y="0"/>
          <a:ext cx="0" cy="0"/>
          <a:chOff x="0" y="0"/>
          <a:chExt cx="0" cy="0"/>
        </a:xfrm>
      </p:grpSpPr>
      <p:pic>
        <p:nvPicPr>
          <p:cNvPr id="3082" name="Picture 10">
            <a:extLst>
              <a:ext uri="{FF2B5EF4-FFF2-40B4-BE49-F238E27FC236}">
                <a16:creationId xmlns:a16="http://schemas.microsoft.com/office/drawing/2014/main" id="{9A5F51B1-2722-26A9-BE3F-2735A5CAD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1" y="-17872"/>
            <a:ext cx="12147344" cy="5248275"/>
          </a:xfrm>
          <a:prstGeom prst="rect">
            <a:avLst/>
          </a:prstGeom>
          <a:noFill/>
          <a:effectLst>
            <a:glow rad="101600">
              <a:srgbClr val="D9D9D9">
                <a:alpha val="40000"/>
              </a:srgbClr>
            </a:glo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A5E6B7-DCB2-5143-7082-B9A01FAF2EBA}"/>
              </a:ext>
            </a:extLst>
          </p:cNvPr>
          <p:cNvSpPr>
            <a:spLocks noGrp="1"/>
          </p:cNvSpPr>
          <p:nvPr>
            <p:ph type="body" sz="quarter" idx="13"/>
          </p:nvPr>
        </p:nvSpPr>
        <p:spPr>
          <a:xfrm>
            <a:off x="130750" y="82686"/>
            <a:ext cx="4773612" cy="1828800"/>
          </a:xfrm>
        </p:spPr>
        <p:txBody>
          <a:bodyPr vert="horz" lIns="0" tIns="91440" rIns="0" bIns="45724" rtlCol="0">
            <a:normAutofit/>
          </a:bodyPr>
          <a:lstStyle/>
          <a:p>
            <a:pPr marL="0"/>
            <a:r>
              <a:rPr lang="en-US" sz="3200" b="1" dirty="0">
                <a:solidFill>
                  <a:schemeClr val="tx1"/>
                </a:solidFill>
              </a:rPr>
              <a:t>1986 </a:t>
            </a:r>
            <a:r>
              <a:rPr lang="en-US" sz="2400" dirty="0">
                <a:solidFill>
                  <a:schemeClr val="tx1"/>
                </a:solidFill>
              </a:rPr>
              <a:t>Mayo Clinic expands to Jacksonville, Florida</a:t>
            </a:r>
          </a:p>
        </p:txBody>
      </p:sp>
      <p:pic>
        <p:nvPicPr>
          <p:cNvPr id="3076" name="Picture 4">
            <a:extLst>
              <a:ext uri="{FF2B5EF4-FFF2-40B4-BE49-F238E27FC236}">
                <a16:creationId xmlns:a16="http://schemas.microsoft.com/office/drawing/2014/main" id="{F3530237-81A7-9498-AC88-02447F06E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69" y="4500867"/>
            <a:ext cx="36004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9A2F2A0-D549-EC3A-67E6-938446EDD2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469" y="5346564"/>
            <a:ext cx="2019300" cy="1428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a:extLst>
              <a:ext uri="{FF2B5EF4-FFF2-40B4-BE49-F238E27FC236}">
                <a16:creationId xmlns:a16="http://schemas.microsoft.com/office/drawing/2014/main" id="{8940AA15-839F-F734-5335-606F8D123CCE}"/>
              </a:ext>
            </a:extLst>
          </p:cNvPr>
          <p:cNvSpPr txBox="1"/>
          <p:nvPr/>
        </p:nvSpPr>
        <p:spPr>
          <a:xfrm>
            <a:off x="6094411" y="6325684"/>
            <a:ext cx="2611844" cy="175433"/>
          </a:xfrm>
          <a:prstGeom prst="rect">
            <a:avLst/>
          </a:prstGeom>
        </p:spPr>
        <p:txBody>
          <a:bodyPr wrap="square" lIns="0" tIns="0" rIns="0" bIns="0" anchor="ctr" anchorCtr="0">
            <a:spAutoFit/>
          </a:bodyPr>
          <a:lstStyle>
            <a:defPPr>
              <a:defRPr lang="en-US"/>
            </a:defPPr>
            <a:lvl1pPr marL="0" indent="0" algn="ctr" defTabSz="914400" rtl="0" eaLnBrk="1" latinLnBrk="0" hangingPunct="1">
              <a:lnSpc>
                <a:spcPct val="95000"/>
              </a:lnSpc>
              <a:spcBef>
                <a:spcPts val="1800"/>
              </a:spcBef>
              <a:buClr>
                <a:schemeClr val="tx2"/>
              </a:buClr>
              <a:buFont typeface="Arial" pitchFamily="34" charset="0"/>
              <a:buNone/>
              <a:defRPr sz="12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0000"/>
                </a:solidFill>
              </a:rPr>
              <a:t>Mayo Clinic logo – 1986</a:t>
            </a:r>
          </a:p>
        </p:txBody>
      </p:sp>
    </p:spTree>
    <p:custDataLst>
      <p:custData r:id="rId1"/>
      <p:custData r:id="rId2"/>
    </p:custDataLst>
    <p:extLst>
      <p:ext uri="{BB962C8B-B14F-4D97-AF65-F5344CB8AC3E}">
        <p14:creationId xmlns:p14="http://schemas.microsoft.com/office/powerpoint/2010/main" val="2362111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5AD66-7067-6FF0-D237-C9D089C3D63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BAF4F-4BC3-36FD-48C9-6D163BC8AE9B}"/>
              </a:ext>
            </a:extLst>
          </p:cNvPr>
          <p:cNvSpPr>
            <a:spLocks noGrp="1"/>
          </p:cNvSpPr>
          <p:nvPr>
            <p:ph type="body" sz="quarter" idx="13"/>
          </p:nvPr>
        </p:nvSpPr>
        <p:spPr>
          <a:xfrm>
            <a:off x="130750" y="82686"/>
            <a:ext cx="4773612" cy="1828800"/>
          </a:xfrm>
        </p:spPr>
        <p:txBody>
          <a:bodyPr vert="horz" lIns="0" tIns="91440" rIns="0" bIns="45724" rtlCol="0">
            <a:normAutofit/>
          </a:bodyPr>
          <a:lstStyle/>
          <a:p>
            <a:pPr marL="0"/>
            <a:r>
              <a:rPr lang="en-US" sz="3200" b="1" dirty="0">
                <a:solidFill>
                  <a:schemeClr val="tx1"/>
                </a:solidFill>
              </a:rPr>
              <a:t>1986 </a:t>
            </a:r>
            <a:r>
              <a:rPr lang="en-US" sz="2400" dirty="0">
                <a:solidFill>
                  <a:schemeClr val="tx1"/>
                </a:solidFill>
              </a:rPr>
              <a:t>Mayo Clinic expands to Jacksonville, Florida</a:t>
            </a:r>
          </a:p>
        </p:txBody>
      </p:sp>
      <p:pic>
        <p:nvPicPr>
          <p:cNvPr id="4108" name="Picture 12">
            <a:extLst>
              <a:ext uri="{FF2B5EF4-FFF2-40B4-BE49-F238E27FC236}">
                <a16:creationId xmlns:a16="http://schemas.microsoft.com/office/drawing/2014/main" id="{7952F4F0-71F6-E2A9-DC1B-DC7B0775D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48" y="277977"/>
            <a:ext cx="10275477" cy="630009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78D14ADB-A668-C691-44EE-E4DC9CA86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4036" y="506548"/>
            <a:ext cx="3124200" cy="2809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a:extLst>
              <a:ext uri="{FF2B5EF4-FFF2-40B4-BE49-F238E27FC236}">
                <a16:creationId xmlns:a16="http://schemas.microsoft.com/office/drawing/2014/main" id="{41BEF818-4699-6545-C6B1-FCD0FECCE9F9}"/>
              </a:ext>
            </a:extLst>
          </p:cNvPr>
          <p:cNvSpPr txBox="1"/>
          <p:nvPr/>
        </p:nvSpPr>
        <p:spPr>
          <a:xfrm>
            <a:off x="-13" y="296205"/>
            <a:ext cx="6693933" cy="818686"/>
          </a:xfrm>
          <a:prstGeom prst="rect">
            <a:avLst/>
          </a:prstGeom>
        </p:spPr>
        <p:txBody>
          <a:bodyPr wrap="square" lIns="0" tIns="0" rIns="0" bIns="0" anchor="ctr" anchorCtr="0">
            <a:spAutoFit/>
          </a:bodyPr>
          <a:lstStyle>
            <a:defPPr>
              <a:defRPr lang="en-US"/>
            </a:defPPr>
            <a:lvl1pPr marL="0" indent="0" algn="ctr" defTabSz="914400" rtl="0" eaLnBrk="1" latinLnBrk="0" hangingPunct="1">
              <a:lnSpc>
                <a:spcPct val="95000"/>
              </a:lnSpc>
              <a:spcBef>
                <a:spcPts val="1800"/>
              </a:spcBef>
              <a:buClr>
                <a:schemeClr val="tx2"/>
              </a:buClr>
              <a:buFont typeface="Arial" pitchFamily="34" charset="0"/>
              <a:buNone/>
              <a:defRPr sz="12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1" dirty="0">
                <a:solidFill>
                  <a:srgbClr val="000000"/>
                </a:solidFill>
                <a:latin typeface="+mj-lt"/>
              </a:rPr>
              <a:t>1987</a:t>
            </a:r>
            <a:r>
              <a:rPr lang="en-US" sz="3200" dirty="0">
                <a:solidFill>
                  <a:srgbClr val="000000"/>
                </a:solidFill>
                <a:latin typeface="+mj-lt"/>
              </a:rPr>
              <a:t> </a:t>
            </a:r>
            <a:r>
              <a:rPr lang="en-US" sz="2400" dirty="0">
                <a:solidFill>
                  <a:srgbClr val="000000"/>
                </a:solidFill>
              </a:rPr>
              <a:t>Mayo Clinic expands to Scottsdale, Arizona</a:t>
            </a:r>
          </a:p>
        </p:txBody>
      </p:sp>
    </p:spTree>
    <p:custDataLst>
      <p:custData r:id="rId1"/>
      <p:custData r:id="rId2"/>
    </p:custDataLst>
    <p:extLst>
      <p:ext uri="{BB962C8B-B14F-4D97-AF65-F5344CB8AC3E}">
        <p14:creationId xmlns:p14="http://schemas.microsoft.com/office/powerpoint/2010/main" val="3989479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8740775"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000651" y="1010291"/>
            <a:ext cx="2432050" cy="489369"/>
          </a:xfrm>
        </p:spPr>
        <p:txBody>
          <a:bodyPr/>
          <a:lstStyle/>
          <a:p>
            <a:r>
              <a:rPr lang="en-US" b="1" dirty="0"/>
              <a:t>1989</a:t>
            </a:r>
          </a:p>
        </p:txBody>
      </p:sp>
      <p:sp>
        <p:nvSpPr>
          <p:cNvPr id="3" name="Content Placeholder 2"/>
          <p:cNvSpPr>
            <a:spLocks noGrp="1"/>
          </p:cNvSpPr>
          <p:nvPr>
            <p:ph idx="1"/>
          </p:nvPr>
        </p:nvSpPr>
        <p:spPr>
          <a:xfrm>
            <a:off x="6708835" y="2139115"/>
            <a:ext cx="3250485" cy="1431165"/>
          </a:xfrm>
        </p:spPr>
        <p:txBody>
          <a:bodyPr wrap="square">
            <a:spAutoFit/>
          </a:bodyPr>
          <a:lstStyle/>
          <a:p>
            <a:pPr marL="0" indent="0">
              <a:buNone/>
            </a:pPr>
            <a:r>
              <a:rPr lang="en-US" altLang="en-US" b="1" dirty="0">
                <a:solidFill>
                  <a:srgbClr val="000000"/>
                </a:solidFill>
              </a:rPr>
              <a:t>Mayo Graduate School</a:t>
            </a:r>
            <a:r>
              <a:rPr lang="en-US" altLang="en-US" dirty="0">
                <a:solidFill>
                  <a:srgbClr val="000000"/>
                </a:solidFill>
              </a:rPr>
              <a:t> established. It is now known as </a:t>
            </a:r>
            <a:r>
              <a:rPr lang="en-US" altLang="en-US" b="1" dirty="0">
                <a:solidFill>
                  <a:srgbClr val="000000"/>
                </a:solidFill>
              </a:rPr>
              <a:t>Mayo Clinic Graduate School of Biomedical Sciences.</a:t>
            </a:r>
            <a:endParaRPr lang="en-US" b="1" dirty="0">
              <a:solidFill>
                <a:srgbClr val="0000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8300" y="3780198"/>
            <a:ext cx="2324092" cy="232409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4782" y="1246188"/>
            <a:ext cx="2324092" cy="232409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2839" y="3780198"/>
            <a:ext cx="2324092" cy="232409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6773" y="3780198"/>
            <a:ext cx="2322576" cy="2322576"/>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3244" y="1259288"/>
            <a:ext cx="2324092" cy="2324092"/>
          </a:xfrm>
          <a:prstGeom prst="rect">
            <a:avLst/>
          </a:prstGeom>
        </p:spPr>
      </p:pic>
      <p:sp>
        <p:nvSpPr>
          <p:cNvPr id="13" name="Content Placeholder 2"/>
          <p:cNvSpPr txBox="1">
            <a:spLocks/>
          </p:cNvSpPr>
          <p:nvPr/>
        </p:nvSpPr>
        <p:spPr>
          <a:xfrm>
            <a:off x="9508743" y="5696391"/>
            <a:ext cx="627740" cy="58477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000" dirty="0"/>
              <a:t>Photos from 1989 MGS brochure.</a:t>
            </a:r>
            <a:endParaRPr lang="en-US" sz="1000" dirty="0"/>
          </a:p>
        </p:txBody>
      </p:sp>
    </p:spTree>
    <p:extLst>
      <p:ext uri="{BB962C8B-B14F-4D97-AF65-F5344CB8AC3E}">
        <p14:creationId xmlns:p14="http://schemas.microsoft.com/office/powerpoint/2010/main" val="2420578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891901" y="1773142"/>
            <a:ext cx="906448" cy="4333461"/>
          </a:xfrm>
          <a:prstGeom prst="rect">
            <a:avLst/>
          </a:prstGeom>
          <a:gradFill flip="none" rotWithShape="1">
            <a:gsLst>
              <a:gs pos="10800">
                <a:schemeClr val="bg1">
                  <a:lumMod val="85000"/>
                </a:schemeClr>
              </a:gs>
              <a:gs pos="0">
                <a:schemeClr val="bg1">
                  <a:lumMod val="85000"/>
                </a:schemeClr>
              </a:gs>
              <a:gs pos="100000">
                <a:schemeClr val="bg1">
                  <a:lumMod val="8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2413" y="1055340"/>
            <a:ext cx="4170363" cy="489369"/>
          </a:xfrm>
        </p:spPr>
        <p:txBody>
          <a:bodyPr/>
          <a:lstStyle/>
          <a:p>
            <a:r>
              <a:rPr lang="en-US" b="1" dirty="0"/>
              <a:t>1992</a:t>
            </a:r>
          </a:p>
        </p:txBody>
      </p:sp>
      <p:sp>
        <p:nvSpPr>
          <p:cNvPr id="3" name="Content Placeholder 2"/>
          <p:cNvSpPr>
            <a:spLocks noGrp="1"/>
          </p:cNvSpPr>
          <p:nvPr>
            <p:ph idx="1"/>
          </p:nvPr>
        </p:nvSpPr>
        <p:spPr>
          <a:xfrm>
            <a:off x="1658474" y="1873109"/>
            <a:ext cx="2852034" cy="1708164"/>
          </a:xfrm>
        </p:spPr>
        <p:txBody>
          <a:bodyPr vert="horz" lIns="0" tIns="0" rIns="0" bIns="45724" rtlCol="0" anchor="t">
            <a:spAutoFit/>
          </a:bodyPr>
          <a:lstStyle/>
          <a:p>
            <a:pPr marL="0" indent="0">
              <a:buNone/>
            </a:pPr>
            <a:r>
              <a:rPr lang="en-US" altLang="en-US" b="1" dirty="0"/>
              <a:t>Mayo Clinic Health System</a:t>
            </a:r>
            <a:r>
              <a:rPr lang="en-US" altLang="en-US" dirty="0"/>
              <a:t> established,</a:t>
            </a:r>
            <a:br>
              <a:rPr lang="en-US" altLang="en-US" dirty="0"/>
            </a:br>
            <a:r>
              <a:rPr lang="en-US" altLang="en-US" dirty="0"/>
              <a:t>providing high-quality</a:t>
            </a:r>
            <a:br>
              <a:rPr lang="en-US" altLang="en-US" dirty="0"/>
            </a:br>
            <a:r>
              <a:rPr lang="en-US" altLang="en-US" dirty="0"/>
              <a:t>care in local communities</a:t>
            </a:r>
            <a:br>
              <a:rPr lang="en-US" altLang="en-US" dirty="0"/>
            </a:br>
            <a:r>
              <a:rPr lang="en-US" altLang="en-US" dirty="0"/>
              <a:t>with access to Mayo Clinic for specialty care.</a:t>
            </a:r>
            <a:endParaRPr lang="en-US" dirty="0"/>
          </a:p>
        </p:txBody>
      </p:sp>
      <p:pic>
        <p:nvPicPr>
          <p:cNvPr id="9" name="Picture 8">
            <a:extLst>
              <a:ext uri="{FF2B5EF4-FFF2-40B4-BE49-F238E27FC236}">
                <a16:creationId xmlns:a16="http://schemas.microsoft.com/office/drawing/2014/main" id="{17AD6F14-8F84-5B8B-D95E-CAD02BEEB9CD}"/>
              </a:ext>
            </a:extLst>
          </p:cNvPr>
          <p:cNvPicPr>
            <a:picLocks noChangeAspect="1"/>
          </p:cNvPicPr>
          <p:nvPr/>
        </p:nvPicPr>
        <p:blipFill>
          <a:blip r:embed="rId2"/>
          <a:stretch>
            <a:fillRect/>
          </a:stretch>
        </p:blipFill>
        <p:spPr>
          <a:xfrm>
            <a:off x="4639100" y="1654177"/>
            <a:ext cx="5932805" cy="4333461"/>
          </a:xfrm>
          <a:prstGeom prst="rect">
            <a:avLst/>
          </a:prstGeom>
        </p:spPr>
      </p:pic>
      <p:sp>
        <p:nvSpPr>
          <p:cNvPr id="10" name="Content Placeholder 2">
            <a:extLst>
              <a:ext uri="{FF2B5EF4-FFF2-40B4-BE49-F238E27FC236}">
                <a16:creationId xmlns:a16="http://schemas.microsoft.com/office/drawing/2014/main" id="{AA30E5E8-0A95-B5B0-B8E6-EFFA05F4B4EA}"/>
              </a:ext>
            </a:extLst>
          </p:cNvPr>
          <p:cNvSpPr txBox="1">
            <a:spLocks/>
          </p:cNvSpPr>
          <p:nvPr/>
        </p:nvSpPr>
        <p:spPr>
          <a:xfrm>
            <a:off x="6225702" y="5987637"/>
            <a:ext cx="4346203" cy="263149"/>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altLang="en-US" sz="1800" b="1" dirty="0"/>
              <a:t>Mayo Clinic Health System 2023 </a:t>
            </a:r>
          </a:p>
        </p:txBody>
      </p:sp>
    </p:spTree>
    <p:extLst>
      <p:ext uri="{BB962C8B-B14F-4D97-AF65-F5344CB8AC3E}">
        <p14:creationId xmlns:p14="http://schemas.microsoft.com/office/powerpoint/2010/main" val="3779860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5E5A9D-8DF1-115D-891C-6D61DD850CA7}"/>
              </a:ext>
            </a:extLst>
          </p:cNvPr>
          <p:cNvSpPr txBox="1"/>
          <p:nvPr/>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solidFill>
              </a:rPr>
              <a:t>©</a:t>
            </a:r>
            <a:fld id="{D9A83689-69FC-49C3-AE01-B63256ED092A}" type="datetimeyyyy">
              <a:rPr lang="en-US" sz="700" dirty="0" smtClean="0">
                <a:solidFill>
                  <a:schemeClr val="bg1"/>
                </a:solidFill>
              </a:rPr>
              <a:pPr lvl="0"/>
              <a:t>2025</a:t>
            </a:fld>
            <a:r>
              <a:rPr lang="en-US" sz="700" dirty="0">
                <a:solidFill>
                  <a:schemeClr val="bg1"/>
                </a:solidFill>
              </a:rPr>
              <a:t> Mayo Foundation for Medical Education and Research  |  slide-</a:t>
            </a:r>
            <a:fld id="{D445C29B-035B-48ED-941F-A66A11A8A322}" type="slidenum">
              <a:rPr lang="en-US" sz="700" dirty="0" smtClean="0">
                <a:solidFill>
                  <a:schemeClr val="bg1"/>
                </a:solidFill>
              </a:rPr>
              <a:pPr lvl="0"/>
              <a:t>4</a:t>
            </a:fld>
            <a:endParaRPr lang="en-US" sz="700" dirty="0">
              <a:solidFill>
                <a:schemeClr val="bg1"/>
              </a:solidFill>
              <a:cs typeface="Arial"/>
            </a:endParaRPr>
          </a:p>
        </p:txBody>
      </p:sp>
      <p:sp>
        <p:nvSpPr>
          <p:cNvPr id="8" name="Text Placeholder 7">
            <a:extLst>
              <a:ext uri="{FF2B5EF4-FFF2-40B4-BE49-F238E27FC236}">
                <a16:creationId xmlns:a16="http://schemas.microsoft.com/office/drawing/2014/main" id="{11F400AF-4A7B-12BA-3A95-5EAA31E45375}"/>
              </a:ext>
            </a:extLst>
          </p:cNvPr>
          <p:cNvSpPr>
            <a:spLocks noGrp="1"/>
          </p:cNvSpPr>
          <p:nvPr>
            <p:ph type="body" sz="quarter" idx="14"/>
          </p:nvPr>
        </p:nvSpPr>
        <p:spPr>
          <a:xfrm>
            <a:off x="8887935" y="5686127"/>
            <a:ext cx="2416263" cy="722351"/>
          </a:xfrm>
        </p:spPr>
        <p:txBody>
          <a:bodyPr vert="horz" lIns="0" tIns="64008" rIns="0" bIns="45724" rtlCol="0" anchor="t">
            <a:noAutofit/>
          </a:bodyPr>
          <a:lstStyle/>
          <a:p>
            <a:pPr marL="0" indent="0" algn="ctr">
              <a:buNone/>
            </a:pPr>
            <a:r>
              <a:rPr lang="en-US" dirty="0">
                <a:solidFill>
                  <a:schemeClr val="bg1"/>
                </a:solidFill>
              </a:rPr>
              <a:t>Dr. Charles H. Mayo</a:t>
            </a:r>
            <a:endParaRPr lang="en-US" dirty="0">
              <a:solidFill>
                <a:schemeClr val="bg1"/>
              </a:solidFill>
              <a:cs typeface="Arial"/>
            </a:endParaRPr>
          </a:p>
          <a:p>
            <a:pPr marL="0" indent="0" algn="ctr">
              <a:buNone/>
            </a:pPr>
            <a:r>
              <a:rPr lang="en-US" dirty="0">
                <a:solidFill>
                  <a:schemeClr val="bg1"/>
                </a:solidFill>
                <a:cs typeface="Arial"/>
              </a:rPr>
              <a:t>"Doctor Charlie"</a:t>
            </a:r>
          </a:p>
        </p:txBody>
      </p:sp>
      <p:sp>
        <p:nvSpPr>
          <p:cNvPr id="10" name="Title 9">
            <a:extLst>
              <a:ext uri="{FF2B5EF4-FFF2-40B4-BE49-F238E27FC236}">
                <a16:creationId xmlns:a16="http://schemas.microsoft.com/office/drawing/2014/main" id="{353B0990-0A49-8F7D-B220-E059B370A487}"/>
              </a:ext>
            </a:extLst>
          </p:cNvPr>
          <p:cNvSpPr>
            <a:spLocks noGrp="1"/>
          </p:cNvSpPr>
          <p:nvPr>
            <p:ph type="title"/>
          </p:nvPr>
        </p:nvSpPr>
        <p:spPr>
          <a:xfrm>
            <a:off x="985036" y="449522"/>
            <a:ext cx="10693400" cy="562250"/>
          </a:xfrm>
        </p:spPr>
        <p:txBody>
          <a:bodyPr/>
          <a:lstStyle/>
          <a:p>
            <a:r>
              <a:rPr lang="en-US" dirty="0"/>
              <a:t>1883 &amp; 1888</a:t>
            </a:r>
            <a:br>
              <a:rPr lang="en-US" dirty="0"/>
            </a:br>
            <a:endParaRPr lang="en-US" sz="2400" b="0" dirty="0">
              <a:solidFill>
                <a:schemeClr val="accent1">
                  <a:lumMod val="40000"/>
                  <a:lumOff val="60000"/>
                </a:schemeClr>
              </a:solidFill>
              <a:latin typeface="+mn-lt"/>
            </a:endParaRPr>
          </a:p>
        </p:txBody>
      </p:sp>
      <p:grpSp>
        <p:nvGrpSpPr>
          <p:cNvPr id="5" name="Group 4">
            <a:extLst>
              <a:ext uri="{FF2B5EF4-FFF2-40B4-BE49-F238E27FC236}">
                <a16:creationId xmlns:a16="http://schemas.microsoft.com/office/drawing/2014/main" id="{FEDA2307-C330-1EC2-68A6-5F06728B0F8A}"/>
              </a:ext>
            </a:extLst>
          </p:cNvPr>
          <p:cNvGrpSpPr/>
          <p:nvPr/>
        </p:nvGrpSpPr>
        <p:grpSpPr>
          <a:xfrm>
            <a:off x="529188" y="1941326"/>
            <a:ext cx="3954966" cy="4389435"/>
            <a:chOff x="319151" y="1246189"/>
            <a:chExt cx="3954966" cy="4389435"/>
          </a:xfrm>
        </p:grpSpPr>
        <p:pic>
          <p:nvPicPr>
            <p:cNvPr id="6" name="Picture 5">
              <a:extLst>
                <a:ext uri="{FF2B5EF4-FFF2-40B4-BE49-F238E27FC236}">
                  <a16:creationId xmlns:a16="http://schemas.microsoft.com/office/drawing/2014/main" id="{362EDDD6-EC0F-57E6-B0E2-87F8DEBF05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390" y="1246189"/>
              <a:ext cx="3778489" cy="43100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Rectangle 10">
              <a:extLst>
                <a:ext uri="{FF2B5EF4-FFF2-40B4-BE49-F238E27FC236}">
                  <a16:creationId xmlns:a16="http://schemas.microsoft.com/office/drawing/2014/main" id="{925CD2C3-7199-A995-082B-39A896779BE5}"/>
                </a:ext>
              </a:extLst>
            </p:cNvPr>
            <p:cNvSpPr/>
            <p:nvPr/>
          </p:nvSpPr>
          <p:spPr>
            <a:xfrm>
              <a:off x="319151" y="4905955"/>
              <a:ext cx="3954966" cy="729669"/>
            </a:xfrm>
            <a:prstGeom prst="rect">
              <a:avLst/>
            </a:prstGeom>
            <a:gradFill flip="none" rotWithShape="1">
              <a:gsLst>
                <a:gs pos="0">
                  <a:schemeClr val="tx2">
                    <a:lumMod val="20000"/>
                    <a:lumOff val="80000"/>
                  </a:schemeClr>
                </a:gs>
                <a:gs pos="100000">
                  <a:srgbClr val="E8EDF8">
                    <a:alpha val="0"/>
                  </a:srgbClr>
                </a:gs>
              </a:gsLst>
              <a:lin ang="16200000" scaled="1"/>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20ABF826-9B15-6C42-5FD2-ED9149B6C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1898" y="2652849"/>
            <a:ext cx="2105418" cy="2791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Content Placeholder 15">
            <a:extLst>
              <a:ext uri="{FF2B5EF4-FFF2-40B4-BE49-F238E27FC236}">
                <a16:creationId xmlns:a16="http://schemas.microsoft.com/office/drawing/2014/main" id="{46D2C30D-502C-8B30-EE6B-5C266668C13E}"/>
              </a:ext>
            </a:extLst>
          </p:cNvPr>
          <p:cNvPicPr>
            <a:picLocks noGrp="1" noChangeAspect="1"/>
          </p:cNvPicPr>
          <p:nvPr>
            <p:ph sz="quarter" idx="13"/>
          </p:nvPr>
        </p:nvPicPr>
        <p:blipFill>
          <a:blip r:embed="rId7">
            <a:extLst>
              <a:ext uri="{28A0092B-C50C-407E-A947-70E740481C1C}">
                <a14:useLocalDpi xmlns:a14="http://schemas.microsoft.com/office/drawing/2010/main" val="0"/>
              </a:ext>
            </a:extLst>
          </a:blip>
          <a:stretch>
            <a:fillRect/>
          </a:stretch>
        </p:blipFill>
        <p:spPr>
          <a:xfrm>
            <a:off x="9044506" y="2652849"/>
            <a:ext cx="2103120" cy="2791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Text Placeholder 7">
            <a:extLst>
              <a:ext uri="{FF2B5EF4-FFF2-40B4-BE49-F238E27FC236}">
                <a16:creationId xmlns:a16="http://schemas.microsoft.com/office/drawing/2014/main" id="{A6D87332-96F2-D952-6E4A-F61B1EE627E4}"/>
              </a:ext>
            </a:extLst>
          </p:cNvPr>
          <p:cNvSpPr txBox="1">
            <a:spLocks/>
          </p:cNvSpPr>
          <p:nvPr/>
        </p:nvSpPr>
        <p:spPr>
          <a:xfrm>
            <a:off x="5246476" y="5690206"/>
            <a:ext cx="2416263" cy="722351"/>
          </a:xfrm>
          <a:prstGeom prst="rect">
            <a:avLst/>
          </a:prstGeom>
        </p:spPr>
        <p:txBody>
          <a:bodyPr vert="horz" lIns="0" tIns="64008" rIns="0" bIns="45724" rtlCol="0" anchor="t">
            <a:noAutofit/>
          </a:bodyPr>
          <a:lstStyle>
            <a:lvl1pPr marL="171450" indent="-171450" algn="l" defTabSz="914484" rtl="0" eaLnBrk="1" latinLnBrk="0" hangingPunct="1">
              <a:lnSpc>
                <a:spcPct val="90000"/>
              </a:lnSpc>
              <a:spcBef>
                <a:spcPts val="600"/>
              </a:spcBef>
              <a:buClr>
                <a:schemeClr val="accent1">
                  <a:lumMod val="40000"/>
                  <a:lumOff val="60000"/>
                </a:schemeClr>
              </a:buClr>
              <a:buFont typeface="Arial" pitchFamily="34" charset="0"/>
              <a:buChar char="•"/>
              <a:defRPr lang="en-US" sz="2000" kern="1200" dirty="0" smtClean="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2"/>
              </a:buClr>
              <a:buFont typeface="Arial" pitchFamily="34" charset="0"/>
              <a:buChar char="•"/>
              <a:defRPr lang="en-US" sz="2000" kern="1200" dirty="0" smtClean="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2"/>
              </a:buClr>
              <a:buFont typeface="Arial" pitchFamily="34" charset="0"/>
              <a:buChar char="•"/>
              <a:defRPr lang="en-US" sz="2000" kern="1200" dirty="0" smtClean="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2"/>
              </a:buClr>
              <a:buFont typeface="Arial" pitchFamily="34" charset="0"/>
              <a:buChar char="•"/>
              <a:defRPr lang="en-US" sz="2000" kern="1200" dirty="0" smtClean="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chemeClr val="bg1"/>
                </a:solidFill>
              </a:rPr>
              <a:t>Dr. William J. Mayo</a:t>
            </a:r>
          </a:p>
          <a:p>
            <a:pPr marL="0" indent="0" algn="ctr">
              <a:buNone/>
            </a:pPr>
            <a:r>
              <a:rPr lang="en-US" dirty="0">
                <a:solidFill>
                  <a:schemeClr val="bg1"/>
                </a:solidFill>
              </a:rPr>
              <a:t>"Doctor Will"</a:t>
            </a:r>
          </a:p>
        </p:txBody>
      </p:sp>
      <p:sp>
        <p:nvSpPr>
          <p:cNvPr id="3" name="TextBox 2">
            <a:extLst>
              <a:ext uri="{FF2B5EF4-FFF2-40B4-BE49-F238E27FC236}">
                <a16:creationId xmlns:a16="http://schemas.microsoft.com/office/drawing/2014/main" id="{40178F0A-FAB6-67AF-840E-31A707A94C32}"/>
              </a:ext>
            </a:extLst>
          </p:cNvPr>
          <p:cNvSpPr txBox="1"/>
          <p:nvPr/>
        </p:nvSpPr>
        <p:spPr>
          <a:xfrm>
            <a:off x="900186" y="906087"/>
            <a:ext cx="10856068" cy="830997"/>
          </a:xfrm>
          <a:prstGeom prst="rect">
            <a:avLst/>
          </a:prstGeom>
          <a:noFill/>
        </p:spPr>
        <p:txBody>
          <a:bodyPr wrap="square" lIns="91440" tIns="45720" rIns="91440" bIns="45720" rtlCol="0" anchor="t">
            <a:spAutoFit/>
          </a:bodyPr>
          <a:lstStyle/>
          <a:p>
            <a:r>
              <a:rPr lang="en-US" b="1" dirty="0"/>
              <a:t>Dr. W. W. Mayo’s sons join him in practice after graduating from medical school</a:t>
            </a:r>
          </a:p>
        </p:txBody>
      </p:sp>
    </p:spTree>
    <p:custDataLst>
      <p:custData r:id="rId1"/>
      <p:custData r:id="rId2"/>
    </p:custDataLst>
    <p:extLst>
      <p:ext uri="{BB962C8B-B14F-4D97-AF65-F5344CB8AC3E}">
        <p14:creationId xmlns:p14="http://schemas.microsoft.com/office/powerpoint/2010/main" val="3923367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8740775"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790593" y="529449"/>
            <a:ext cx="6040546" cy="4389437"/>
          </a:xfrm>
        </p:spPr>
        <p:txBody>
          <a:bodyPr vert="horz" lIns="0" tIns="0" rIns="0" bIns="45724" rtlCol="0" anchor="t">
            <a:noAutofit/>
          </a:bodyPr>
          <a:lstStyle/>
          <a:p>
            <a:pPr marL="0" indent="0">
              <a:buNone/>
            </a:pPr>
            <a:r>
              <a:rPr lang="en-US" sz="3200" b="1" dirty="0"/>
              <a:t>1998</a:t>
            </a:r>
          </a:p>
          <a:p>
            <a:pPr marL="0" indent="0">
              <a:buNone/>
            </a:pPr>
            <a:r>
              <a:rPr lang="en-US" dirty="0"/>
              <a:t> </a:t>
            </a:r>
            <a:r>
              <a:rPr lang="en-US" altLang="en-US" b="1" dirty="0"/>
              <a:t>Mayo Clinic Hospital </a:t>
            </a:r>
            <a:r>
              <a:rPr lang="en-US" altLang="en-US" dirty="0"/>
              <a:t>opens in Phoenix, Arizona</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2079" y="2576859"/>
            <a:ext cx="8084379" cy="3458817"/>
          </a:xfrm>
          <a:prstGeom prst="rect">
            <a:avLst/>
          </a:prstGeom>
        </p:spPr>
      </p:pic>
    </p:spTree>
    <p:extLst>
      <p:ext uri="{BB962C8B-B14F-4D97-AF65-F5344CB8AC3E}">
        <p14:creationId xmlns:p14="http://schemas.microsoft.com/office/powerpoint/2010/main" val="2523593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7225" y="2547220"/>
            <a:ext cx="3886200" cy="2623185"/>
          </a:xfrm>
          <a:prstGeom prst="rect">
            <a:avLst/>
          </a:prstGeom>
        </p:spPr>
      </p:pic>
      <p:sp>
        <p:nvSpPr>
          <p:cNvPr id="22" name="Rectangle 21"/>
          <p:cNvSpPr/>
          <p:nvPr/>
        </p:nvSpPr>
        <p:spPr>
          <a:xfrm flipV="1">
            <a:off x="1763451" y="2547217"/>
            <a:ext cx="4163985" cy="927502"/>
          </a:xfrm>
          <a:prstGeom prst="rect">
            <a:avLst/>
          </a:prstGeom>
          <a:gradFill>
            <a:gsLst>
              <a:gs pos="0">
                <a:schemeClr val="tx2">
                  <a:lumMod val="20000"/>
                  <a:lumOff val="80000"/>
                  <a:alpha val="0"/>
                </a:schemeClr>
              </a:gs>
              <a:gs pos="73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24049" y="1052087"/>
            <a:ext cx="4170363" cy="489369"/>
          </a:xfrm>
        </p:spPr>
        <p:txBody>
          <a:bodyPr/>
          <a:lstStyle/>
          <a:p>
            <a:r>
              <a:rPr lang="en-US" b="1" dirty="0"/>
              <a:t>2001</a:t>
            </a:r>
          </a:p>
        </p:txBody>
      </p:sp>
      <p:sp>
        <p:nvSpPr>
          <p:cNvPr id="3" name="Content Placeholder 2"/>
          <p:cNvSpPr>
            <a:spLocks noGrp="1"/>
          </p:cNvSpPr>
          <p:nvPr>
            <p:ph idx="1"/>
          </p:nvPr>
        </p:nvSpPr>
        <p:spPr>
          <a:xfrm>
            <a:off x="1927226" y="1862138"/>
            <a:ext cx="4170363" cy="4389437"/>
          </a:xfrm>
        </p:spPr>
        <p:txBody>
          <a:bodyPr vert="horz" lIns="0" tIns="0" rIns="0" bIns="45724" rtlCol="0" anchor="t">
            <a:noAutofit/>
          </a:bodyPr>
          <a:lstStyle/>
          <a:p>
            <a:pPr marL="0" indent="0">
              <a:buNone/>
            </a:pPr>
            <a:r>
              <a:rPr lang="en-US" altLang="en-US" dirty="0">
                <a:solidFill>
                  <a:srgbClr val="000000"/>
                </a:solidFill>
              </a:rPr>
              <a:t>Following the 9/11 terrorist attacks,</a:t>
            </a:r>
            <a:br>
              <a:rPr lang="en-US" altLang="en-US" dirty="0">
                <a:solidFill>
                  <a:srgbClr val="000000"/>
                </a:solidFill>
              </a:rPr>
            </a:br>
            <a:r>
              <a:rPr lang="en-US" altLang="en-US" dirty="0">
                <a:solidFill>
                  <a:srgbClr val="000000"/>
                </a:solidFill>
              </a:rPr>
              <a:t>Mayo Clinic developed a rapid test</a:t>
            </a:r>
            <a:br>
              <a:rPr lang="en-US" altLang="en-US" dirty="0">
                <a:solidFill>
                  <a:srgbClr val="000000"/>
                </a:solidFill>
              </a:rPr>
            </a:br>
            <a:r>
              <a:rPr lang="en-US" altLang="en-US" dirty="0">
                <a:solidFill>
                  <a:srgbClr val="000000"/>
                </a:solidFill>
              </a:rPr>
              <a:t>to diagnose anthrax poisoning</a:t>
            </a:r>
            <a:endParaRPr lang="en-US" dirty="0">
              <a:solidFill>
                <a:srgbClr val="000000"/>
              </a:solidFill>
            </a:endParaRPr>
          </a:p>
        </p:txBody>
      </p:sp>
      <p:sp>
        <p:nvSpPr>
          <p:cNvPr id="5" name="Content Placeholder 2"/>
          <p:cNvSpPr txBox="1">
            <a:spLocks/>
          </p:cNvSpPr>
          <p:nvPr/>
        </p:nvSpPr>
        <p:spPr>
          <a:xfrm>
            <a:off x="2856808" y="5860243"/>
            <a:ext cx="1807238" cy="175433"/>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sz="1200" dirty="0">
                <a:sym typeface="Wingdings 3"/>
              </a:rPr>
              <a:t>Mayo Clinic logo – 2001</a:t>
            </a:r>
            <a:endParaRPr lang="en-US" sz="1200" dirty="0"/>
          </a:p>
        </p:txBody>
      </p:sp>
      <p:grpSp>
        <p:nvGrpSpPr>
          <p:cNvPr id="7" name="Group 6"/>
          <p:cNvGrpSpPr/>
          <p:nvPr/>
        </p:nvGrpSpPr>
        <p:grpSpPr>
          <a:xfrm>
            <a:off x="1927226" y="5476961"/>
            <a:ext cx="2736821" cy="558714"/>
            <a:chOff x="-8826500" y="695325"/>
            <a:chExt cx="26797001" cy="5470525"/>
          </a:xfrm>
          <a:solidFill>
            <a:srgbClr val="000000"/>
          </a:solidFill>
        </p:grpSpPr>
        <p:sp>
          <p:nvSpPr>
            <p:cNvPr id="8" name="Freeform 6"/>
            <p:cNvSpPr>
              <a:spLocks noEditPoints="1"/>
            </p:cNvSpPr>
            <p:nvPr/>
          </p:nvSpPr>
          <p:spPr bwMode="auto">
            <a:xfrm>
              <a:off x="-8826500" y="736600"/>
              <a:ext cx="6810375" cy="5429250"/>
            </a:xfrm>
            <a:custGeom>
              <a:avLst/>
              <a:gdLst>
                <a:gd name="T0" fmla="*/ 1432 w 1816"/>
                <a:gd name="T1" fmla="*/ 0 h 1448"/>
                <a:gd name="T2" fmla="*/ 1049 w 1816"/>
                <a:gd name="T3" fmla="*/ 0 h 1448"/>
                <a:gd name="T4" fmla="*/ 1049 w 1816"/>
                <a:gd name="T5" fmla="*/ 432 h 1448"/>
                <a:gd name="T6" fmla="*/ 1238 w 1816"/>
                <a:gd name="T7" fmla="*/ 864 h 1448"/>
                <a:gd name="T8" fmla="*/ 1238 w 1816"/>
                <a:gd name="T9" fmla="*/ 803 h 1448"/>
                <a:gd name="T10" fmla="*/ 1137 w 1816"/>
                <a:gd name="T11" fmla="*/ 485 h 1448"/>
                <a:gd name="T12" fmla="*/ 1137 w 1816"/>
                <a:gd name="T13" fmla="*/ 372 h 1448"/>
                <a:gd name="T14" fmla="*/ 1282 w 1816"/>
                <a:gd name="T15" fmla="*/ 372 h 1448"/>
                <a:gd name="T16" fmla="*/ 1282 w 1816"/>
                <a:gd name="T17" fmla="*/ 865 h 1448"/>
                <a:gd name="T18" fmla="*/ 910 w 1816"/>
                <a:gd name="T19" fmla="*/ 1417 h 1448"/>
                <a:gd name="T20" fmla="*/ 539 w 1816"/>
                <a:gd name="T21" fmla="*/ 892 h 1448"/>
                <a:gd name="T22" fmla="*/ 767 w 1816"/>
                <a:gd name="T23" fmla="*/ 432 h 1448"/>
                <a:gd name="T24" fmla="*/ 767 w 1816"/>
                <a:gd name="T25" fmla="*/ 372 h 1448"/>
                <a:gd name="T26" fmla="*/ 910 w 1816"/>
                <a:gd name="T27" fmla="*/ 372 h 1448"/>
                <a:gd name="T28" fmla="*/ 1002 w 1816"/>
                <a:gd name="T29" fmla="*/ 372 h 1448"/>
                <a:gd name="T30" fmla="*/ 1002 w 1816"/>
                <a:gd name="T31" fmla="*/ 283 h 1448"/>
                <a:gd name="T32" fmla="*/ 910 w 1816"/>
                <a:gd name="T33" fmla="*/ 283 h 1448"/>
                <a:gd name="T34" fmla="*/ 767 w 1816"/>
                <a:gd name="T35" fmla="*/ 283 h 1448"/>
                <a:gd name="T36" fmla="*/ 767 w 1816"/>
                <a:gd name="T37" fmla="*/ 283 h 1448"/>
                <a:gd name="T38" fmla="*/ 679 w 1816"/>
                <a:gd name="T39" fmla="*/ 283 h 1448"/>
                <a:gd name="T40" fmla="*/ 679 w 1816"/>
                <a:gd name="T41" fmla="*/ 283 h 1448"/>
                <a:gd name="T42" fmla="*/ 450 w 1816"/>
                <a:gd name="T43" fmla="*/ 283 h 1448"/>
                <a:gd name="T44" fmla="*/ 450 w 1816"/>
                <a:gd name="T45" fmla="*/ 801 h 1448"/>
                <a:gd name="T46" fmla="*/ 451 w 1816"/>
                <a:gd name="T47" fmla="*/ 854 h 1448"/>
                <a:gd name="T48" fmla="*/ 451 w 1816"/>
                <a:gd name="T49" fmla="*/ 854 h 1448"/>
                <a:gd name="T50" fmla="*/ 539 w 1816"/>
                <a:gd name="T51" fmla="*/ 782 h 1448"/>
                <a:gd name="T52" fmla="*/ 539 w 1816"/>
                <a:gd name="T53" fmla="*/ 782 h 1448"/>
                <a:gd name="T54" fmla="*/ 539 w 1816"/>
                <a:gd name="T55" fmla="*/ 372 h 1448"/>
                <a:gd name="T56" fmla="*/ 679 w 1816"/>
                <a:gd name="T57" fmla="*/ 372 h 1448"/>
                <a:gd name="T58" fmla="*/ 679 w 1816"/>
                <a:gd name="T59" fmla="*/ 372 h 1448"/>
                <a:gd name="T60" fmla="*/ 679 w 1816"/>
                <a:gd name="T61" fmla="*/ 485 h 1448"/>
                <a:gd name="T62" fmla="*/ 383 w 1816"/>
                <a:gd name="T63" fmla="*/ 940 h 1448"/>
                <a:gd name="T64" fmla="*/ 88 w 1816"/>
                <a:gd name="T65" fmla="*/ 485 h 1448"/>
                <a:gd name="T66" fmla="*/ 88 w 1816"/>
                <a:gd name="T67" fmla="*/ 88 h 1448"/>
                <a:gd name="T68" fmla="*/ 383 w 1816"/>
                <a:gd name="T69" fmla="*/ 88 h 1448"/>
                <a:gd name="T70" fmla="*/ 679 w 1816"/>
                <a:gd name="T71" fmla="*/ 88 h 1448"/>
                <a:gd name="T72" fmla="*/ 679 w 1816"/>
                <a:gd name="T73" fmla="*/ 240 h 1448"/>
                <a:gd name="T74" fmla="*/ 767 w 1816"/>
                <a:gd name="T75" fmla="*/ 240 h 1448"/>
                <a:gd name="T76" fmla="*/ 767 w 1816"/>
                <a:gd name="T77" fmla="*/ 0 h 1448"/>
                <a:gd name="T78" fmla="*/ 383 w 1816"/>
                <a:gd name="T79" fmla="*/ 0 h 1448"/>
                <a:gd name="T80" fmla="*/ 0 w 1816"/>
                <a:gd name="T81" fmla="*/ 0 h 1448"/>
                <a:gd name="T82" fmla="*/ 0 w 1816"/>
                <a:gd name="T83" fmla="*/ 432 h 1448"/>
                <a:gd name="T84" fmla="*/ 383 w 1816"/>
                <a:gd name="T85" fmla="*/ 971 h 1448"/>
                <a:gd name="T86" fmla="*/ 460 w 1816"/>
                <a:gd name="T87" fmla="*/ 938 h 1448"/>
                <a:gd name="T88" fmla="*/ 910 w 1816"/>
                <a:gd name="T89" fmla="*/ 1448 h 1448"/>
                <a:gd name="T90" fmla="*/ 1360 w 1816"/>
                <a:gd name="T91" fmla="*/ 940 h 1448"/>
                <a:gd name="T92" fmla="*/ 1432 w 1816"/>
                <a:gd name="T93" fmla="*/ 971 h 1448"/>
                <a:gd name="T94" fmla="*/ 1816 w 1816"/>
                <a:gd name="T95" fmla="*/ 432 h 1448"/>
                <a:gd name="T96" fmla="*/ 1816 w 1816"/>
                <a:gd name="T97" fmla="*/ 0 h 1448"/>
                <a:gd name="T98" fmla="*/ 1432 w 1816"/>
                <a:gd name="T99" fmla="*/ 0 h 1448"/>
                <a:gd name="T100" fmla="*/ 1727 w 1816"/>
                <a:gd name="T101" fmla="*/ 485 h 1448"/>
                <a:gd name="T102" fmla="*/ 1432 w 1816"/>
                <a:gd name="T103" fmla="*/ 940 h 1448"/>
                <a:gd name="T104" fmla="*/ 1365 w 1816"/>
                <a:gd name="T105" fmla="*/ 906 h 1448"/>
                <a:gd name="T106" fmla="*/ 1371 w 1816"/>
                <a:gd name="T107" fmla="*/ 801 h 1448"/>
                <a:gd name="T108" fmla="*/ 1371 w 1816"/>
                <a:gd name="T109" fmla="*/ 283 h 1448"/>
                <a:gd name="T110" fmla="*/ 1137 w 1816"/>
                <a:gd name="T111" fmla="*/ 283 h 1448"/>
                <a:gd name="T112" fmla="*/ 1137 w 1816"/>
                <a:gd name="T113" fmla="*/ 88 h 1448"/>
                <a:gd name="T114" fmla="*/ 1432 w 1816"/>
                <a:gd name="T115" fmla="*/ 88 h 1448"/>
                <a:gd name="T116" fmla="*/ 1727 w 1816"/>
                <a:gd name="T117" fmla="*/ 88 h 1448"/>
                <a:gd name="T118" fmla="*/ 1727 w 1816"/>
                <a:gd name="T119" fmla="*/ 48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8">
                  <a:moveTo>
                    <a:pt x="1432" y="0"/>
                  </a:moveTo>
                  <a:cubicBezTo>
                    <a:pt x="1049" y="0"/>
                    <a:pt x="1049" y="0"/>
                    <a:pt x="1049" y="0"/>
                  </a:cubicBezTo>
                  <a:cubicBezTo>
                    <a:pt x="1049" y="432"/>
                    <a:pt x="1049" y="432"/>
                    <a:pt x="1049" y="432"/>
                  </a:cubicBezTo>
                  <a:cubicBezTo>
                    <a:pt x="1049" y="630"/>
                    <a:pt x="1117" y="768"/>
                    <a:pt x="1238" y="864"/>
                  </a:cubicBezTo>
                  <a:cubicBezTo>
                    <a:pt x="1238" y="803"/>
                    <a:pt x="1238" y="803"/>
                    <a:pt x="1238" y="803"/>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1" y="1274"/>
                    <a:pt x="910" y="1417"/>
                  </a:cubicBezTo>
                  <a:cubicBezTo>
                    <a:pt x="605" y="1281"/>
                    <a:pt x="544" y="1067"/>
                    <a:pt x="539" y="892"/>
                  </a:cubicBezTo>
                  <a:cubicBezTo>
                    <a:pt x="683" y="795"/>
                    <a:pt x="767" y="650"/>
                    <a:pt x="767" y="432"/>
                  </a:cubicBezTo>
                  <a:cubicBezTo>
                    <a:pt x="767" y="372"/>
                    <a:pt x="767" y="372"/>
                    <a:pt x="767" y="372"/>
                  </a:cubicBezTo>
                  <a:cubicBezTo>
                    <a:pt x="910" y="372"/>
                    <a:pt x="910" y="372"/>
                    <a:pt x="910" y="372"/>
                  </a:cubicBezTo>
                  <a:cubicBezTo>
                    <a:pt x="1002" y="372"/>
                    <a:pt x="1002" y="372"/>
                    <a:pt x="1002" y="372"/>
                  </a:cubicBezTo>
                  <a:cubicBezTo>
                    <a:pt x="1002" y="283"/>
                    <a:pt x="1002" y="283"/>
                    <a:pt x="1002" y="283"/>
                  </a:cubicBezTo>
                  <a:cubicBezTo>
                    <a:pt x="910" y="283"/>
                    <a:pt x="910" y="283"/>
                    <a:pt x="910"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1"/>
                    <a:pt x="450" y="801"/>
                    <a:pt x="450" y="801"/>
                  </a:cubicBezTo>
                  <a:cubicBezTo>
                    <a:pt x="450" y="819"/>
                    <a:pt x="451" y="837"/>
                    <a:pt x="451" y="854"/>
                  </a:cubicBezTo>
                  <a:cubicBezTo>
                    <a:pt x="451" y="854"/>
                    <a:pt x="451" y="854"/>
                    <a:pt x="451" y="854"/>
                  </a:cubicBezTo>
                  <a:cubicBezTo>
                    <a:pt x="486" y="832"/>
                    <a:pt x="515" y="807"/>
                    <a:pt x="539" y="782"/>
                  </a:cubicBezTo>
                  <a:cubicBezTo>
                    <a:pt x="539" y="782"/>
                    <a:pt x="539" y="782"/>
                    <a:pt x="539" y="782"/>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0"/>
                    <a:pt x="383" y="940"/>
                  </a:cubicBezTo>
                  <a:cubicBezTo>
                    <a:pt x="115" y="820"/>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5"/>
                    <a:pt x="910" y="1448"/>
                  </a:cubicBezTo>
                  <a:cubicBezTo>
                    <a:pt x="1155" y="1356"/>
                    <a:pt x="1318" y="1200"/>
                    <a:pt x="1360" y="940"/>
                  </a:cubicBezTo>
                  <a:cubicBezTo>
                    <a:pt x="1383" y="951"/>
                    <a:pt x="1407" y="961"/>
                    <a:pt x="1432" y="971"/>
                  </a:cubicBezTo>
                  <a:cubicBezTo>
                    <a:pt x="1670" y="881"/>
                    <a:pt x="1816" y="720"/>
                    <a:pt x="1816" y="432"/>
                  </a:cubicBezTo>
                  <a:cubicBezTo>
                    <a:pt x="1816" y="0"/>
                    <a:pt x="1816" y="0"/>
                    <a:pt x="1816" y="0"/>
                  </a:cubicBezTo>
                  <a:lnTo>
                    <a:pt x="1432" y="0"/>
                  </a:lnTo>
                  <a:close/>
                  <a:moveTo>
                    <a:pt x="1727" y="485"/>
                  </a:moveTo>
                  <a:cubicBezTo>
                    <a:pt x="1727" y="635"/>
                    <a:pt x="1700" y="820"/>
                    <a:pt x="1432" y="940"/>
                  </a:cubicBezTo>
                  <a:cubicBezTo>
                    <a:pt x="1408" y="929"/>
                    <a:pt x="1385" y="918"/>
                    <a:pt x="1365" y="906"/>
                  </a:cubicBezTo>
                  <a:cubicBezTo>
                    <a:pt x="1369" y="873"/>
                    <a:pt x="1371" y="838"/>
                    <a:pt x="1371" y="801"/>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7" y="88"/>
                    <a:pt x="1727" y="88"/>
                    <a:pt x="1727" y="88"/>
                  </a:cubicBezTo>
                  <a:lnTo>
                    <a:pt x="1727" y="485"/>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p:nvSpPr>
          <p:spPr bwMode="auto">
            <a:xfrm>
              <a:off x="10234613" y="728663"/>
              <a:ext cx="1454150" cy="1819275"/>
            </a:xfrm>
            <a:custGeom>
              <a:avLst/>
              <a:gdLst>
                <a:gd name="T0" fmla="*/ 32 w 388"/>
                <a:gd name="T1" fmla="*/ 485 h 485"/>
                <a:gd name="T2" fmla="*/ 32 w 388"/>
                <a:gd name="T3" fmla="*/ 468 h 485"/>
                <a:gd name="T4" fmla="*/ 60 w 388"/>
                <a:gd name="T5" fmla="*/ 452 h 485"/>
                <a:gd name="T6" fmla="*/ 65 w 388"/>
                <a:gd name="T7" fmla="*/ 444 h 485"/>
                <a:gd name="T8" fmla="*/ 69 w 388"/>
                <a:gd name="T9" fmla="*/ 403 h 485"/>
                <a:gd name="T10" fmla="*/ 71 w 388"/>
                <a:gd name="T11" fmla="*/ 348 h 485"/>
                <a:gd name="T12" fmla="*/ 71 w 388"/>
                <a:gd name="T13" fmla="*/ 163 h 485"/>
                <a:gd name="T14" fmla="*/ 69 w 388"/>
                <a:gd name="T15" fmla="*/ 72 h 485"/>
                <a:gd name="T16" fmla="*/ 64 w 388"/>
                <a:gd name="T17" fmla="*/ 34 h 485"/>
                <a:gd name="T18" fmla="*/ 51 w 388"/>
                <a:gd name="T19" fmla="*/ 25 h 485"/>
                <a:gd name="T20" fmla="*/ 0 w 388"/>
                <a:gd name="T21" fmla="*/ 21 h 485"/>
                <a:gd name="T22" fmla="*/ 0 w 388"/>
                <a:gd name="T23" fmla="*/ 0 h 485"/>
                <a:gd name="T24" fmla="*/ 108 w 388"/>
                <a:gd name="T25" fmla="*/ 2 h 485"/>
                <a:gd name="T26" fmla="*/ 210 w 388"/>
                <a:gd name="T27" fmla="*/ 0 h 485"/>
                <a:gd name="T28" fmla="*/ 210 w 388"/>
                <a:gd name="T29" fmla="*/ 21 h 485"/>
                <a:gd name="T30" fmla="*/ 158 w 388"/>
                <a:gd name="T31" fmla="*/ 25 h 485"/>
                <a:gd name="T32" fmla="*/ 146 w 388"/>
                <a:gd name="T33" fmla="*/ 33 h 485"/>
                <a:gd name="T34" fmla="*/ 140 w 388"/>
                <a:gd name="T35" fmla="*/ 66 h 485"/>
                <a:gd name="T36" fmla="*/ 138 w 388"/>
                <a:gd name="T37" fmla="*/ 163 h 485"/>
                <a:gd name="T38" fmla="*/ 138 w 388"/>
                <a:gd name="T39" fmla="*/ 394 h 485"/>
                <a:gd name="T40" fmla="*/ 140 w 388"/>
                <a:gd name="T41" fmla="*/ 452 h 485"/>
                <a:gd name="T42" fmla="*/ 197 w 388"/>
                <a:gd name="T43" fmla="*/ 455 h 485"/>
                <a:gd name="T44" fmla="*/ 342 w 388"/>
                <a:gd name="T45" fmla="*/ 442 h 485"/>
                <a:gd name="T46" fmla="*/ 350 w 388"/>
                <a:gd name="T47" fmla="*/ 419 h 485"/>
                <a:gd name="T48" fmla="*/ 364 w 388"/>
                <a:gd name="T49" fmla="*/ 362 h 485"/>
                <a:gd name="T50" fmla="*/ 388 w 388"/>
                <a:gd name="T51" fmla="*/ 362 h 485"/>
                <a:gd name="T52" fmla="*/ 372 w 388"/>
                <a:gd name="T53" fmla="*/ 481 h 485"/>
                <a:gd name="T54" fmla="*/ 349 w 388"/>
                <a:gd name="T55" fmla="*/ 485 h 485"/>
                <a:gd name="T56" fmla="*/ 292 w 388"/>
                <a:gd name="T57" fmla="*/ 485 h 485"/>
                <a:gd name="T58" fmla="*/ 102 w 388"/>
                <a:gd name="T59" fmla="*/ 483 h 485"/>
                <a:gd name="T60" fmla="*/ 32 w 388"/>
                <a:gd name="T6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5">
                  <a:moveTo>
                    <a:pt x="32" y="485"/>
                  </a:moveTo>
                  <a:cubicBezTo>
                    <a:pt x="32" y="468"/>
                    <a:pt x="32" y="468"/>
                    <a:pt x="32" y="468"/>
                  </a:cubicBezTo>
                  <a:cubicBezTo>
                    <a:pt x="46" y="462"/>
                    <a:pt x="56" y="456"/>
                    <a:pt x="60" y="452"/>
                  </a:cubicBezTo>
                  <a:cubicBezTo>
                    <a:pt x="62" y="450"/>
                    <a:pt x="64" y="448"/>
                    <a:pt x="65" y="444"/>
                  </a:cubicBezTo>
                  <a:cubicBezTo>
                    <a:pt x="67" y="438"/>
                    <a:pt x="68" y="425"/>
                    <a:pt x="69" y="403"/>
                  </a:cubicBezTo>
                  <a:cubicBezTo>
                    <a:pt x="70" y="372"/>
                    <a:pt x="71" y="354"/>
                    <a:pt x="71" y="348"/>
                  </a:cubicBezTo>
                  <a:cubicBezTo>
                    <a:pt x="71" y="163"/>
                    <a:pt x="71" y="163"/>
                    <a:pt x="71" y="163"/>
                  </a:cubicBezTo>
                  <a:cubicBezTo>
                    <a:pt x="71" y="132"/>
                    <a:pt x="70" y="102"/>
                    <a:pt x="69" y="72"/>
                  </a:cubicBezTo>
                  <a:cubicBezTo>
                    <a:pt x="68" y="51"/>
                    <a:pt x="66" y="38"/>
                    <a:pt x="64" y="34"/>
                  </a:cubicBezTo>
                  <a:cubicBezTo>
                    <a:pt x="61" y="30"/>
                    <a:pt x="57" y="27"/>
                    <a:pt x="51" y="25"/>
                  </a:cubicBezTo>
                  <a:cubicBezTo>
                    <a:pt x="45" y="23"/>
                    <a:pt x="28" y="22"/>
                    <a:pt x="0" y="21"/>
                  </a:cubicBezTo>
                  <a:cubicBezTo>
                    <a:pt x="0" y="0"/>
                    <a:pt x="0" y="0"/>
                    <a:pt x="0" y="0"/>
                  </a:cubicBezTo>
                  <a:cubicBezTo>
                    <a:pt x="58" y="1"/>
                    <a:pt x="94" y="2"/>
                    <a:pt x="108" y="2"/>
                  </a:cubicBezTo>
                  <a:cubicBezTo>
                    <a:pt x="123" y="2"/>
                    <a:pt x="157" y="1"/>
                    <a:pt x="210" y="0"/>
                  </a:cubicBezTo>
                  <a:cubicBezTo>
                    <a:pt x="210" y="21"/>
                    <a:pt x="210" y="21"/>
                    <a:pt x="210" y="21"/>
                  </a:cubicBezTo>
                  <a:cubicBezTo>
                    <a:pt x="182" y="22"/>
                    <a:pt x="165" y="23"/>
                    <a:pt x="158" y="25"/>
                  </a:cubicBezTo>
                  <a:cubicBezTo>
                    <a:pt x="152" y="27"/>
                    <a:pt x="148" y="30"/>
                    <a:pt x="146" y="33"/>
                  </a:cubicBezTo>
                  <a:cubicBezTo>
                    <a:pt x="143" y="38"/>
                    <a:pt x="141" y="49"/>
                    <a:pt x="140" y="66"/>
                  </a:cubicBezTo>
                  <a:cubicBezTo>
                    <a:pt x="140" y="71"/>
                    <a:pt x="139" y="103"/>
                    <a:pt x="138" y="163"/>
                  </a:cubicBezTo>
                  <a:cubicBezTo>
                    <a:pt x="138" y="394"/>
                    <a:pt x="138" y="394"/>
                    <a:pt x="138" y="394"/>
                  </a:cubicBezTo>
                  <a:cubicBezTo>
                    <a:pt x="138" y="418"/>
                    <a:pt x="139" y="437"/>
                    <a:pt x="140" y="452"/>
                  </a:cubicBezTo>
                  <a:cubicBezTo>
                    <a:pt x="168" y="454"/>
                    <a:pt x="171" y="455"/>
                    <a:pt x="197" y="455"/>
                  </a:cubicBezTo>
                  <a:cubicBezTo>
                    <a:pt x="265" y="455"/>
                    <a:pt x="315" y="450"/>
                    <a:pt x="342" y="442"/>
                  </a:cubicBezTo>
                  <a:cubicBezTo>
                    <a:pt x="345" y="435"/>
                    <a:pt x="348" y="427"/>
                    <a:pt x="350" y="419"/>
                  </a:cubicBezTo>
                  <a:cubicBezTo>
                    <a:pt x="364" y="362"/>
                    <a:pt x="364" y="362"/>
                    <a:pt x="364" y="362"/>
                  </a:cubicBezTo>
                  <a:cubicBezTo>
                    <a:pt x="388" y="362"/>
                    <a:pt x="388" y="362"/>
                    <a:pt x="388" y="362"/>
                  </a:cubicBezTo>
                  <a:cubicBezTo>
                    <a:pt x="383" y="396"/>
                    <a:pt x="377" y="436"/>
                    <a:pt x="372" y="481"/>
                  </a:cubicBezTo>
                  <a:cubicBezTo>
                    <a:pt x="363" y="483"/>
                    <a:pt x="355" y="484"/>
                    <a:pt x="349" y="485"/>
                  </a:cubicBezTo>
                  <a:cubicBezTo>
                    <a:pt x="337" y="485"/>
                    <a:pt x="318" y="485"/>
                    <a:pt x="292" y="485"/>
                  </a:cubicBezTo>
                  <a:cubicBezTo>
                    <a:pt x="102" y="483"/>
                    <a:pt x="102" y="483"/>
                    <a:pt x="102" y="483"/>
                  </a:cubicBezTo>
                  <a:cubicBezTo>
                    <a:pt x="79" y="483"/>
                    <a:pt x="55" y="484"/>
                    <a:pt x="32"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p:cNvSpPr>
            <p:nvPr/>
          </p:nvSpPr>
          <p:spPr bwMode="auto">
            <a:xfrm>
              <a:off x="11858625" y="728663"/>
              <a:ext cx="782638" cy="1819275"/>
            </a:xfrm>
            <a:custGeom>
              <a:avLst/>
              <a:gdLst>
                <a:gd name="T0" fmla="*/ 209 w 209"/>
                <a:gd name="T1" fmla="*/ 464 h 485"/>
                <a:gd name="T2" fmla="*/ 209 w 209"/>
                <a:gd name="T3" fmla="*/ 485 h 485"/>
                <a:gd name="T4" fmla="*/ 110 w 209"/>
                <a:gd name="T5" fmla="*/ 483 h 485"/>
                <a:gd name="T6" fmla="*/ 0 w 209"/>
                <a:gd name="T7" fmla="*/ 485 h 485"/>
                <a:gd name="T8" fmla="*/ 0 w 209"/>
                <a:gd name="T9" fmla="*/ 464 h 485"/>
                <a:gd name="T10" fmla="*/ 51 w 209"/>
                <a:gd name="T11" fmla="*/ 460 h 485"/>
                <a:gd name="T12" fmla="*/ 63 w 209"/>
                <a:gd name="T13" fmla="*/ 452 h 485"/>
                <a:gd name="T14" fmla="*/ 69 w 209"/>
                <a:gd name="T15" fmla="*/ 419 h 485"/>
                <a:gd name="T16" fmla="*/ 71 w 209"/>
                <a:gd name="T17" fmla="*/ 321 h 485"/>
                <a:gd name="T18" fmla="*/ 71 w 209"/>
                <a:gd name="T19" fmla="*/ 163 h 485"/>
                <a:gd name="T20" fmla="*/ 69 w 209"/>
                <a:gd name="T21" fmla="*/ 72 h 485"/>
                <a:gd name="T22" fmla="*/ 64 w 209"/>
                <a:gd name="T23" fmla="*/ 34 h 485"/>
                <a:gd name="T24" fmla="*/ 50 w 209"/>
                <a:gd name="T25" fmla="*/ 25 h 485"/>
                <a:gd name="T26" fmla="*/ 0 w 209"/>
                <a:gd name="T27" fmla="*/ 21 h 485"/>
                <a:gd name="T28" fmla="*/ 0 w 209"/>
                <a:gd name="T29" fmla="*/ 0 h 485"/>
                <a:gd name="T30" fmla="*/ 105 w 209"/>
                <a:gd name="T31" fmla="*/ 2 h 485"/>
                <a:gd name="T32" fmla="*/ 209 w 209"/>
                <a:gd name="T33" fmla="*/ 0 h 485"/>
                <a:gd name="T34" fmla="*/ 209 w 209"/>
                <a:gd name="T35" fmla="*/ 21 h 485"/>
                <a:gd name="T36" fmla="*/ 158 w 209"/>
                <a:gd name="T37" fmla="*/ 25 h 485"/>
                <a:gd name="T38" fmla="*/ 146 w 209"/>
                <a:gd name="T39" fmla="*/ 33 h 485"/>
                <a:gd name="T40" fmla="*/ 140 w 209"/>
                <a:gd name="T41" fmla="*/ 66 h 485"/>
                <a:gd name="T42" fmla="*/ 138 w 209"/>
                <a:gd name="T43" fmla="*/ 163 h 485"/>
                <a:gd name="T44" fmla="*/ 138 w 209"/>
                <a:gd name="T45" fmla="*/ 321 h 485"/>
                <a:gd name="T46" fmla="*/ 139 w 209"/>
                <a:gd name="T47" fmla="*/ 412 h 485"/>
                <a:gd name="T48" fmla="*/ 144 w 209"/>
                <a:gd name="T49" fmla="*/ 451 h 485"/>
                <a:gd name="T50" fmla="*/ 158 w 209"/>
                <a:gd name="T51" fmla="*/ 460 h 485"/>
                <a:gd name="T52" fmla="*/ 209 w 209"/>
                <a:gd name="T53" fmla="*/ 46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5">
                  <a:moveTo>
                    <a:pt x="209" y="464"/>
                  </a:moveTo>
                  <a:cubicBezTo>
                    <a:pt x="209" y="485"/>
                    <a:pt x="209" y="485"/>
                    <a:pt x="209" y="485"/>
                  </a:cubicBezTo>
                  <a:cubicBezTo>
                    <a:pt x="158" y="484"/>
                    <a:pt x="125" y="483"/>
                    <a:pt x="110" y="483"/>
                  </a:cubicBezTo>
                  <a:cubicBezTo>
                    <a:pt x="0" y="485"/>
                    <a:pt x="0" y="485"/>
                    <a:pt x="0" y="485"/>
                  </a:cubicBezTo>
                  <a:cubicBezTo>
                    <a:pt x="0" y="464"/>
                    <a:pt x="0" y="464"/>
                    <a:pt x="0" y="464"/>
                  </a:cubicBezTo>
                  <a:cubicBezTo>
                    <a:pt x="28" y="463"/>
                    <a:pt x="44" y="462"/>
                    <a:pt x="51" y="460"/>
                  </a:cubicBezTo>
                  <a:cubicBezTo>
                    <a:pt x="57" y="458"/>
                    <a:pt x="61" y="455"/>
                    <a:pt x="63" y="452"/>
                  </a:cubicBezTo>
                  <a:cubicBezTo>
                    <a:pt x="66" y="447"/>
                    <a:pt x="68" y="436"/>
                    <a:pt x="69" y="419"/>
                  </a:cubicBezTo>
                  <a:cubicBezTo>
                    <a:pt x="69" y="414"/>
                    <a:pt x="70" y="382"/>
                    <a:pt x="71" y="321"/>
                  </a:cubicBezTo>
                  <a:cubicBezTo>
                    <a:pt x="71" y="163"/>
                    <a:pt x="71" y="163"/>
                    <a:pt x="71" y="163"/>
                  </a:cubicBezTo>
                  <a:cubicBezTo>
                    <a:pt x="71" y="132"/>
                    <a:pt x="70" y="102"/>
                    <a:pt x="69" y="72"/>
                  </a:cubicBezTo>
                  <a:cubicBezTo>
                    <a:pt x="68" y="51"/>
                    <a:pt x="66" y="38"/>
                    <a:pt x="64" y="34"/>
                  </a:cubicBezTo>
                  <a:cubicBezTo>
                    <a:pt x="61" y="30"/>
                    <a:pt x="56" y="27"/>
                    <a:pt x="50" y="25"/>
                  </a:cubicBezTo>
                  <a:cubicBezTo>
                    <a:pt x="45" y="23"/>
                    <a:pt x="28" y="22"/>
                    <a:pt x="0" y="21"/>
                  </a:cubicBezTo>
                  <a:cubicBezTo>
                    <a:pt x="0" y="0"/>
                    <a:pt x="0" y="0"/>
                    <a:pt x="0" y="0"/>
                  </a:cubicBezTo>
                  <a:cubicBezTo>
                    <a:pt x="45" y="1"/>
                    <a:pt x="80" y="2"/>
                    <a:pt x="105" y="2"/>
                  </a:cubicBezTo>
                  <a:cubicBezTo>
                    <a:pt x="128" y="2"/>
                    <a:pt x="163" y="1"/>
                    <a:pt x="209" y="0"/>
                  </a:cubicBezTo>
                  <a:cubicBezTo>
                    <a:pt x="209" y="21"/>
                    <a:pt x="209" y="21"/>
                    <a:pt x="209" y="21"/>
                  </a:cubicBezTo>
                  <a:cubicBezTo>
                    <a:pt x="181" y="22"/>
                    <a:pt x="164" y="23"/>
                    <a:pt x="158" y="25"/>
                  </a:cubicBezTo>
                  <a:cubicBezTo>
                    <a:pt x="152" y="27"/>
                    <a:pt x="148" y="29"/>
                    <a:pt x="146" y="33"/>
                  </a:cubicBezTo>
                  <a:cubicBezTo>
                    <a:pt x="143" y="38"/>
                    <a:pt x="141" y="49"/>
                    <a:pt x="140" y="66"/>
                  </a:cubicBezTo>
                  <a:cubicBezTo>
                    <a:pt x="140" y="71"/>
                    <a:pt x="139" y="103"/>
                    <a:pt x="138" y="163"/>
                  </a:cubicBezTo>
                  <a:cubicBezTo>
                    <a:pt x="138" y="321"/>
                    <a:pt x="138" y="321"/>
                    <a:pt x="138" y="321"/>
                  </a:cubicBezTo>
                  <a:cubicBezTo>
                    <a:pt x="138" y="353"/>
                    <a:pt x="139" y="383"/>
                    <a:pt x="139" y="412"/>
                  </a:cubicBezTo>
                  <a:cubicBezTo>
                    <a:pt x="140" y="434"/>
                    <a:pt x="142" y="447"/>
                    <a:pt x="144" y="451"/>
                  </a:cubicBezTo>
                  <a:cubicBezTo>
                    <a:pt x="147" y="455"/>
                    <a:pt x="152" y="458"/>
                    <a:pt x="158" y="460"/>
                  </a:cubicBezTo>
                  <a:cubicBezTo>
                    <a:pt x="164" y="462"/>
                    <a:pt x="181" y="463"/>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p:nvSpPr>
          <p:spPr bwMode="auto">
            <a:xfrm>
              <a:off x="12927013" y="728663"/>
              <a:ext cx="2117725" cy="1868488"/>
            </a:xfrm>
            <a:custGeom>
              <a:avLst/>
              <a:gdLst>
                <a:gd name="T0" fmla="*/ 3 w 565"/>
                <a:gd name="T1" fmla="*/ 485 h 498"/>
                <a:gd name="T2" fmla="*/ 3 w 565"/>
                <a:gd name="T3" fmla="*/ 464 h 498"/>
                <a:gd name="T4" fmla="*/ 52 w 565"/>
                <a:gd name="T5" fmla="*/ 458 h 498"/>
                <a:gd name="T6" fmla="*/ 59 w 565"/>
                <a:gd name="T7" fmla="*/ 452 h 498"/>
                <a:gd name="T8" fmla="*/ 64 w 565"/>
                <a:gd name="T9" fmla="*/ 416 h 498"/>
                <a:gd name="T10" fmla="*/ 66 w 565"/>
                <a:gd name="T11" fmla="*/ 338 h 498"/>
                <a:gd name="T12" fmla="*/ 66 w 565"/>
                <a:gd name="T13" fmla="*/ 60 h 498"/>
                <a:gd name="T14" fmla="*/ 65 w 565"/>
                <a:gd name="T15" fmla="*/ 45 h 498"/>
                <a:gd name="T16" fmla="*/ 52 w 565"/>
                <a:gd name="T17" fmla="*/ 30 h 498"/>
                <a:gd name="T18" fmla="*/ 37 w 565"/>
                <a:gd name="T19" fmla="*/ 23 h 498"/>
                <a:gd name="T20" fmla="*/ 0 w 565"/>
                <a:gd name="T21" fmla="*/ 21 h 498"/>
                <a:gd name="T22" fmla="*/ 0 w 565"/>
                <a:gd name="T23" fmla="*/ 0 h 498"/>
                <a:gd name="T24" fmla="*/ 77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0 h 498"/>
                <a:gd name="T36" fmla="*/ 469 w 565"/>
                <a:gd name="T37" fmla="*/ 396 h 498"/>
                <a:gd name="T38" fmla="*/ 469 w 565"/>
                <a:gd name="T39" fmla="*/ 146 h 498"/>
                <a:gd name="T40" fmla="*/ 467 w 565"/>
                <a:gd name="T41" fmla="*/ 68 h 498"/>
                <a:gd name="T42" fmla="*/ 462 w 565"/>
                <a:gd name="T43" fmla="*/ 33 h 498"/>
                <a:gd name="T44" fmla="*/ 455 w 565"/>
                <a:gd name="T45" fmla="*/ 26 h 498"/>
                <a:gd name="T46" fmla="*/ 405 w 565"/>
                <a:gd name="T47" fmla="*/ 21 h 498"/>
                <a:gd name="T48" fmla="*/ 405 w 565"/>
                <a:gd name="T49" fmla="*/ 0 h 498"/>
                <a:gd name="T50" fmla="*/ 491 w 565"/>
                <a:gd name="T51" fmla="*/ 2 h 498"/>
                <a:gd name="T52" fmla="*/ 565 w 565"/>
                <a:gd name="T53" fmla="*/ 0 h 498"/>
                <a:gd name="T54" fmla="*/ 565 w 565"/>
                <a:gd name="T55" fmla="*/ 21 h 498"/>
                <a:gd name="T56" fmla="*/ 516 w 565"/>
                <a:gd name="T57" fmla="*/ 26 h 498"/>
                <a:gd name="T58" fmla="*/ 509 w 565"/>
                <a:gd name="T59" fmla="*/ 33 h 498"/>
                <a:gd name="T60" fmla="*/ 504 w 565"/>
                <a:gd name="T61" fmla="*/ 69 h 498"/>
                <a:gd name="T62" fmla="*/ 502 w 565"/>
                <a:gd name="T63" fmla="*/ 147 h 498"/>
                <a:gd name="T64" fmla="*/ 502 w 565"/>
                <a:gd name="T65" fmla="*/ 311 h 498"/>
                <a:gd name="T66" fmla="*/ 504 w 565"/>
                <a:gd name="T67" fmla="*/ 498 h 498"/>
                <a:gd name="T68" fmla="*/ 468 w 565"/>
                <a:gd name="T69" fmla="*/ 498 h 498"/>
                <a:gd name="T70" fmla="*/ 459 w 565"/>
                <a:gd name="T71" fmla="*/ 488 h 498"/>
                <a:gd name="T72" fmla="*/ 454 w 565"/>
                <a:gd name="T73" fmla="*/ 483 h 498"/>
                <a:gd name="T74" fmla="*/ 440 w 565"/>
                <a:gd name="T75" fmla="*/ 470 h 498"/>
                <a:gd name="T76" fmla="*/ 397 w 565"/>
                <a:gd name="T77" fmla="*/ 420 h 498"/>
                <a:gd name="T78" fmla="*/ 351 w 565"/>
                <a:gd name="T79" fmla="*/ 364 h 498"/>
                <a:gd name="T80" fmla="*/ 98 w 565"/>
                <a:gd name="T81" fmla="*/ 71 h 498"/>
                <a:gd name="T82" fmla="*/ 98 w 565"/>
                <a:gd name="T83" fmla="*/ 336 h 498"/>
                <a:gd name="T84" fmla="*/ 100 w 565"/>
                <a:gd name="T85" fmla="*/ 416 h 498"/>
                <a:gd name="T86" fmla="*/ 105 w 565"/>
                <a:gd name="T87" fmla="*/ 451 h 498"/>
                <a:gd name="T88" fmla="*/ 112 w 565"/>
                <a:gd name="T89" fmla="*/ 458 h 498"/>
                <a:gd name="T90" fmla="*/ 162 w 565"/>
                <a:gd name="T91" fmla="*/ 464 h 498"/>
                <a:gd name="T92" fmla="*/ 162 w 565"/>
                <a:gd name="T93" fmla="*/ 485 h 498"/>
                <a:gd name="T94" fmla="*/ 93 w 565"/>
                <a:gd name="T95" fmla="*/ 483 h 498"/>
                <a:gd name="T96" fmla="*/ 3 w 565"/>
                <a:gd name="T97" fmla="*/ 485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5"/>
                  </a:moveTo>
                  <a:cubicBezTo>
                    <a:pt x="3" y="464"/>
                    <a:pt x="3" y="464"/>
                    <a:pt x="3" y="464"/>
                  </a:cubicBezTo>
                  <a:cubicBezTo>
                    <a:pt x="28" y="464"/>
                    <a:pt x="44" y="462"/>
                    <a:pt x="52" y="458"/>
                  </a:cubicBezTo>
                  <a:cubicBezTo>
                    <a:pt x="55" y="457"/>
                    <a:pt x="58" y="455"/>
                    <a:pt x="59" y="452"/>
                  </a:cubicBezTo>
                  <a:cubicBezTo>
                    <a:pt x="62" y="447"/>
                    <a:pt x="63" y="435"/>
                    <a:pt x="64" y="416"/>
                  </a:cubicBezTo>
                  <a:cubicBezTo>
                    <a:pt x="66" y="386"/>
                    <a:pt x="66" y="360"/>
                    <a:pt x="66" y="338"/>
                  </a:cubicBezTo>
                  <a:cubicBezTo>
                    <a:pt x="66" y="60"/>
                    <a:pt x="66" y="60"/>
                    <a:pt x="66" y="60"/>
                  </a:cubicBezTo>
                  <a:cubicBezTo>
                    <a:pt x="66" y="52"/>
                    <a:pt x="66" y="47"/>
                    <a:pt x="65" y="45"/>
                  </a:cubicBezTo>
                  <a:cubicBezTo>
                    <a:pt x="63" y="41"/>
                    <a:pt x="59" y="36"/>
                    <a:pt x="52" y="30"/>
                  </a:cubicBezTo>
                  <a:cubicBezTo>
                    <a:pt x="48" y="27"/>
                    <a:pt x="43" y="24"/>
                    <a:pt x="37" y="23"/>
                  </a:cubicBezTo>
                  <a:cubicBezTo>
                    <a:pt x="32" y="22"/>
                    <a:pt x="19" y="21"/>
                    <a:pt x="0" y="21"/>
                  </a:cubicBezTo>
                  <a:cubicBezTo>
                    <a:pt x="0" y="0"/>
                    <a:pt x="0" y="0"/>
                    <a:pt x="0" y="0"/>
                  </a:cubicBezTo>
                  <a:cubicBezTo>
                    <a:pt x="41" y="1"/>
                    <a:pt x="67" y="2"/>
                    <a:pt x="77" y="2"/>
                  </a:cubicBezTo>
                  <a:cubicBezTo>
                    <a:pt x="95" y="2"/>
                    <a:pt x="113" y="1"/>
                    <a:pt x="131" y="0"/>
                  </a:cubicBezTo>
                  <a:cubicBezTo>
                    <a:pt x="151" y="25"/>
                    <a:pt x="165" y="44"/>
                    <a:pt x="175" y="56"/>
                  </a:cubicBezTo>
                  <a:cubicBezTo>
                    <a:pt x="248" y="143"/>
                    <a:pt x="248" y="143"/>
                    <a:pt x="248" y="143"/>
                  </a:cubicBezTo>
                  <a:cubicBezTo>
                    <a:pt x="354" y="267"/>
                    <a:pt x="354" y="267"/>
                    <a:pt x="354" y="267"/>
                  </a:cubicBezTo>
                  <a:cubicBezTo>
                    <a:pt x="388" y="306"/>
                    <a:pt x="415" y="338"/>
                    <a:pt x="436" y="360"/>
                  </a:cubicBezTo>
                  <a:cubicBezTo>
                    <a:pt x="449" y="375"/>
                    <a:pt x="460" y="387"/>
                    <a:pt x="469" y="396"/>
                  </a:cubicBezTo>
                  <a:cubicBezTo>
                    <a:pt x="469" y="146"/>
                    <a:pt x="469" y="146"/>
                    <a:pt x="469" y="146"/>
                  </a:cubicBezTo>
                  <a:cubicBezTo>
                    <a:pt x="469" y="124"/>
                    <a:pt x="468" y="98"/>
                    <a:pt x="467" y="68"/>
                  </a:cubicBezTo>
                  <a:cubicBezTo>
                    <a:pt x="466" y="49"/>
                    <a:pt x="464" y="38"/>
                    <a:pt x="462" y="33"/>
                  </a:cubicBezTo>
                  <a:cubicBezTo>
                    <a:pt x="460" y="30"/>
                    <a:pt x="458" y="28"/>
                    <a:pt x="455" y="26"/>
                  </a:cubicBezTo>
                  <a:cubicBezTo>
                    <a:pt x="447" y="23"/>
                    <a:pt x="430" y="21"/>
                    <a:pt x="405" y="21"/>
                  </a:cubicBezTo>
                  <a:cubicBezTo>
                    <a:pt x="405" y="0"/>
                    <a:pt x="405" y="0"/>
                    <a:pt x="405" y="0"/>
                  </a:cubicBezTo>
                  <a:cubicBezTo>
                    <a:pt x="433" y="1"/>
                    <a:pt x="462" y="2"/>
                    <a:pt x="491" y="2"/>
                  </a:cubicBezTo>
                  <a:cubicBezTo>
                    <a:pt x="518" y="2"/>
                    <a:pt x="543" y="1"/>
                    <a:pt x="565" y="0"/>
                  </a:cubicBezTo>
                  <a:cubicBezTo>
                    <a:pt x="565" y="21"/>
                    <a:pt x="565" y="21"/>
                    <a:pt x="565" y="21"/>
                  </a:cubicBezTo>
                  <a:cubicBezTo>
                    <a:pt x="540" y="21"/>
                    <a:pt x="524" y="23"/>
                    <a:pt x="516" y="26"/>
                  </a:cubicBezTo>
                  <a:cubicBezTo>
                    <a:pt x="512" y="28"/>
                    <a:pt x="510" y="30"/>
                    <a:pt x="509" y="33"/>
                  </a:cubicBezTo>
                  <a:cubicBezTo>
                    <a:pt x="506" y="38"/>
                    <a:pt x="505" y="50"/>
                    <a:pt x="504" y="69"/>
                  </a:cubicBezTo>
                  <a:cubicBezTo>
                    <a:pt x="502" y="99"/>
                    <a:pt x="502" y="125"/>
                    <a:pt x="502" y="147"/>
                  </a:cubicBezTo>
                  <a:cubicBezTo>
                    <a:pt x="502" y="311"/>
                    <a:pt x="502" y="311"/>
                    <a:pt x="502" y="311"/>
                  </a:cubicBezTo>
                  <a:cubicBezTo>
                    <a:pt x="502" y="345"/>
                    <a:pt x="502" y="407"/>
                    <a:pt x="504" y="498"/>
                  </a:cubicBezTo>
                  <a:cubicBezTo>
                    <a:pt x="468" y="498"/>
                    <a:pt x="468" y="498"/>
                    <a:pt x="468" y="498"/>
                  </a:cubicBezTo>
                  <a:cubicBezTo>
                    <a:pt x="459" y="488"/>
                    <a:pt x="459" y="488"/>
                    <a:pt x="459" y="488"/>
                  </a:cubicBezTo>
                  <a:cubicBezTo>
                    <a:pt x="458" y="488"/>
                    <a:pt x="455" y="484"/>
                    <a:pt x="454" y="483"/>
                  </a:cubicBezTo>
                  <a:cubicBezTo>
                    <a:pt x="452" y="482"/>
                    <a:pt x="448" y="478"/>
                    <a:pt x="440" y="470"/>
                  </a:cubicBezTo>
                  <a:cubicBezTo>
                    <a:pt x="421" y="448"/>
                    <a:pt x="406" y="431"/>
                    <a:pt x="397" y="420"/>
                  </a:cubicBezTo>
                  <a:cubicBezTo>
                    <a:pt x="351" y="364"/>
                    <a:pt x="351" y="364"/>
                    <a:pt x="351" y="364"/>
                  </a:cubicBezTo>
                  <a:cubicBezTo>
                    <a:pt x="98" y="71"/>
                    <a:pt x="98" y="71"/>
                    <a:pt x="98" y="71"/>
                  </a:cubicBezTo>
                  <a:cubicBezTo>
                    <a:pt x="98" y="336"/>
                    <a:pt x="98" y="336"/>
                    <a:pt x="98" y="336"/>
                  </a:cubicBezTo>
                  <a:cubicBezTo>
                    <a:pt x="98" y="359"/>
                    <a:pt x="99" y="385"/>
                    <a:pt x="100" y="416"/>
                  </a:cubicBezTo>
                  <a:cubicBezTo>
                    <a:pt x="101" y="435"/>
                    <a:pt x="103" y="447"/>
                    <a:pt x="105" y="451"/>
                  </a:cubicBezTo>
                  <a:cubicBezTo>
                    <a:pt x="106" y="455"/>
                    <a:pt x="109" y="457"/>
                    <a:pt x="112" y="458"/>
                  </a:cubicBezTo>
                  <a:cubicBezTo>
                    <a:pt x="120" y="462"/>
                    <a:pt x="137" y="464"/>
                    <a:pt x="162" y="464"/>
                  </a:cubicBezTo>
                  <a:cubicBezTo>
                    <a:pt x="162" y="485"/>
                    <a:pt x="162" y="485"/>
                    <a:pt x="162" y="485"/>
                  </a:cubicBezTo>
                  <a:cubicBezTo>
                    <a:pt x="141" y="484"/>
                    <a:pt x="118" y="483"/>
                    <a:pt x="93" y="483"/>
                  </a:cubicBezTo>
                  <a:cubicBezTo>
                    <a:pt x="65" y="483"/>
                    <a:pt x="35" y="484"/>
                    <a:pt x="3"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p:cNvSpPr>
              <a:spLocks/>
            </p:cNvSpPr>
            <p:nvPr/>
          </p:nvSpPr>
          <p:spPr bwMode="auto">
            <a:xfrm>
              <a:off x="15278100" y="728663"/>
              <a:ext cx="784225" cy="1819275"/>
            </a:xfrm>
            <a:custGeom>
              <a:avLst/>
              <a:gdLst>
                <a:gd name="T0" fmla="*/ 209 w 209"/>
                <a:gd name="T1" fmla="*/ 464 h 485"/>
                <a:gd name="T2" fmla="*/ 209 w 209"/>
                <a:gd name="T3" fmla="*/ 485 h 485"/>
                <a:gd name="T4" fmla="*/ 109 w 209"/>
                <a:gd name="T5" fmla="*/ 483 h 485"/>
                <a:gd name="T6" fmla="*/ 0 w 209"/>
                <a:gd name="T7" fmla="*/ 485 h 485"/>
                <a:gd name="T8" fmla="*/ 0 w 209"/>
                <a:gd name="T9" fmla="*/ 464 h 485"/>
                <a:gd name="T10" fmla="*/ 50 w 209"/>
                <a:gd name="T11" fmla="*/ 460 h 485"/>
                <a:gd name="T12" fmla="*/ 63 w 209"/>
                <a:gd name="T13" fmla="*/ 452 h 485"/>
                <a:gd name="T14" fmla="*/ 68 w 209"/>
                <a:gd name="T15" fmla="*/ 419 h 485"/>
                <a:gd name="T16" fmla="*/ 70 w 209"/>
                <a:gd name="T17" fmla="*/ 321 h 485"/>
                <a:gd name="T18" fmla="*/ 70 w 209"/>
                <a:gd name="T19" fmla="*/ 163 h 485"/>
                <a:gd name="T20" fmla="*/ 68 w 209"/>
                <a:gd name="T21" fmla="*/ 72 h 485"/>
                <a:gd name="T22" fmla="*/ 63 w 209"/>
                <a:gd name="T23" fmla="*/ 34 h 485"/>
                <a:gd name="T24" fmla="*/ 50 w 209"/>
                <a:gd name="T25" fmla="*/ 25 h 485"/>
                <a:gd name="T26" fmla="*/ 0 w 209"/>
                <a:gd name="T27" fmla="*/ 21 h 485"/>
                <a:gd name="T28" fmla="*/ 0 w 209"/>
                <a:gd name="T29" fmla="*/ 0 h 485"/>
                <a:gd name="T30" fmla="*/ 104 w 209"/>
                <a:gd name="T31" fmla="*/ 2 h 485"/>
                <a:gd name="T32" fmla="*/ 209 w 209"/>
                <a:gd name="T33" fmla="*/ 0 h 485"/>
                <a:gd name="T34" fmla="*/ 209 w 209"/>
                <a:gd name="T35" fmla="*/ 21 h 485"/>
                <a:gd name="T36" fmla="*/ 158 w 209"/>
                <a:gd name="T37" fmla="*/ 25 h 485"/>
                <a:gd name="T38" fmla="*/ 145 w 209"/>
                <a:gd name="T39" fmla="*/ 33 h 485"/>
                <a:gd name="T40" fmla="*/ 140 w 209"/>
                <a:gd name="T41" fmla="*/ 66 h 485"/>
                <a:gd name="T42" fmla="*/ 138 w 209"/>
                <a:gd name="T43" fmla="*/ 163 h 485"/>
                <a:gd name="T44" fmla="*/ 138 w 209"/>
                <a:gd name="T45" fmla="*/ 321 h 485"/>
                <a:gd name="T46" fmla="*/ 139 w 209"/>
                <a:gd name="T47" fmla="*/ 412 h 485"/>
                <a:gd name="T48" fmla="*/ 144 w 209"/>
                <a:gd name="T49" fmla="*/ 451 h 485"/>
                <a:gd name="T50" fmla="*/ 157 w 209"/>
                <a:gd name="T51" fmla="*/ 460 h 485"/>
                <a:gd name="T52" fmla="*/ 209 w 209"/>
                <a:gd name="T53" fmla="*/ 46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5">
                  <a:moveTo>
                    <a:pt x="209" y="464"/>
                  </a:moveTo>
                  <a:cubicBezTo>
                    <a:pt x="209" y="485"/>
                    <a:pt x="209" y="485"/>
                    <a:pt x="209" y="485"/>
                  </a:cubicBezTo>
                  <a:cubicBezTo>
                    <a:pt x="158" y="484"/>
                    <a:pt x="125" y="483"/>
                    <a:pt x="109" y="483"/>
                  </a:cubicBezTo>
                  <a:cubicBezTo>
                    <a:pt x="0" y="485"/>
                    <a:pt x="0" y="485"/>
                    <a:pt x="0" y="485"/>
                  </a:cubicBezTo>
                  <a:cubicBezTo>
                    <a:pt x="0" y="464"/>
                    <a:pt x="0" y="464"/>
                    <a:pt x="0" y="464"/>
                  </a:cubicBezTo>
                  <a:cubicBezTo>
                    <a:pt x="27" y="463"/>
                    <a:pt x="44" y="462"/>
                    <a:pt x="50" y="460"/>
                  </a:cubicBezTo>
                  <a:cubicBezTo>
                    <a:pt x="57" y="458"/>
                    <a:pt x="61" y="455"/>
                    <a:pt x="63" y="452"/>
                  </a:cubicBezTo>
                  <a:cubicBezTo>
                    <a:pt x="66" y="447"/>
                    <a:pt x="68" y="436"/>
                    <a:pt x="68" y="419"/>
                  </a:cubicBezTo>
                  <a:cubicBezTo>
                    <a:pt x="69" y="414"/>
                    <a:pt x="69" y="382"/>
                    <a:pt x="70" y="321"/>
                  </a:cubicBezTo>
                  <a:cubicBezTo>
                    <a:pt x="70" y="163"/>
                    <a:pt x="70" y="163"/>
                    <a:pt x="70" y="163"/>
                  </a:cubicBezTo>
                  <a:cubicBezTo>
                    <a:pt x="70" y="132"/>
                    <a:pt x="70" y="102"/>
                    <a:pt x="68" y="72"/>
                  </a:cubicBezTo>
                  <a:cubicBezTo>
                    <a:pt x="68" y="51"/>
                    <a:pt x="66" y="38"/>
                    <a:pt x="63" y="34"/>
                  </a:cubicBezTo>
                  <a:cubicBezTo>
                    <a:pt x="61" y="30"/>
                    <a:pt x="56" y="27"/>
                    <a:pt x="50" y="25"/>
                  </a:cubicBezTo>
                  <a:cubicBezTo>
                    <a:pt x="44" y="23"/>
                    <a:pt x="28" y="22"/>
                    <a:pt x="0" y="21"/>
                  </a:cubicBezTo>
                  <a:cubicBezTo>
                    <a:pt x="0" y="0"/>
                    <a:pt x="0" y="0"/>
                    <a:pt x="0" y="0"/>
                  </a:cubicBezTo>
                  <a:cubicBezTo>
                    <a:pt x="45" y="1"/>
                    <a:pt x="80" y="2"/>
                    <a:pt x="104" y="2"/>
                  </a:cubicBezTo>
                  <a:cubicBezTo>
                    <a:pt x="128" y="2"/>
                    <a:pt x="163" y="1"/>
                    <a:pt x="209" y="0"/>
                  </a:cubicBezTo>
                  <a:cubicBezTo>
                    <a:pt x="209" y="21"/>
                    <a:pt x="209" y="21"/>
                    <a:pt x="209" y="21"/>
                  </a:cubicBezTo>
                  <a:cubicBezTo>
                    <a:pt x="181" y="22"/>
                    <a:pt x="164" y="23"/>
                    <a:pt x="158" y="25"/>
                  </a:cubicBezTo>
                  <a:cubicBezTo>
                    <a:pt x="152" y="27"/>
                    <a:pt x="148" y="29"/>
                    <a:pt x="145" y="33"/>
                  </a:cubicBezTo>
                  <a:cubicBezTo>
                    <a:pt x="142" y="38"/>
                    <a:pt x="141" y="49"/>
                    <a:pt x="140" y="66"/>
                  </a:cubicBezTo>
                  <a:cubicBezTo>
                    <a:pt x="140" y="71"/>
                    <a:pt x="139" y="103"/>
                    <a:pt x="138" y="163"/>
                  </a:cubicBezTo>
                  <a:cubicBezTo>
                    <a:pt x="138" y="321"/>
                    <a:pt x="138" y="321"/>
                    <a:pt x="138" y="321"/>
                  </a:cubicBezTo>
                  <a:cubicBezTo>
                    <a:pt x="138" y="353"/>
                    <a:pt x="138" y="383"/>
                    <a:pt x="139" y="412"/>
                  </a:cubicBezTo>
                  <a:cubicBezTo>
                    <a:pt x="140" y="434"/>
                    <a:pt x="141" y="447"/>
                    <a:pt x="144" y="451"/>
                  </a:cubicBezTo>
                  <a:cubicBezTo>
                    <a:pt x="147" y="455"/>
                    <a:pt x="151" y="458"/>
                    <a:pt x="157" y="460"/>
                  </a:cubicBezTo>
                  <a:cubicBezTo>
                    <a:pt x="163" y="462"/>
                    <a:pt x="180" y="463"/>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p:cNvSpPr>
              <a:spLocks/>
            </p:cNvSpPr>
            <p:nvPr/>
          </p:nvSpPr>
          <p:spPr bwMode="auto">
            <a:xfrm>
              <a:off x="16197263" y="695325"/>
              <a:ext cx="1773238" cy="1890713"/>
            </a:xfrm>
            <a:custGeom>
              <a:avLst/>
              <a:gdLst>
                <a:gd name="T0" fmla="*/ 473 w 473"/>
                <a:gd name="T1" fmla="*/ 434 h 504"/>
                <a:gd name="T2" fmla="*/ 459 w 473"/>
                <a:gd name="T3" fmla="*/ 466 h 504"/>
                <a:gd name="T4" fmla="*/ 377 w 473"/>
                <a:gd name="T5" fmla="*/ 495 h 504"/>
                <a:gd name="T6" fmla="*/ 290 w 473"/>
                <a:gd name="T7" fmla="*/ 504 h 504"/>
                <a:gd name="T8" fmla="*/ 187 w 473"/>
                <a:gd name="T9" fmla="*/ 490 h 504"/>
                <a:gd name="T10" fmla="*/ 104 w 473"/>
                <a:gd name="T11" fmla="*/ 452 h 504"/>
                <a:gd name="T12" fmla="*/ 46 w 473"/>
                <a:gd name="T13" fmla="*/ 397 h 504"/>
                <a:gd name="T14" fmla="*/ 11 w 473"/>
                <a:gd name="T15" fmla="*/ 330 h 504"/>
                <a:gd name="T16" fmla="*/ 0 w 473"/>
                <a:gd name="T17" fmla="*/ 252 h 504"/>
                <a:gd name="T18" fmla="*/ 79 w 473"/>
                <a:gd name="T19" fmla="*/ 72 h 504"/>
                <a:gd name="T20" fmla="*/ 296 w 473"/>
                <a:gd name="T21" fmla="*/ 0 h 504"/>
                <a:gd name="T22" fmla="*/ 357 w 473"/>
                <a:gd name="T23" fmla="*/ 4 h 504"/>
                <a:gd name="T24" fmla="*/ 424 w 473"/>
                <a:gd name="T25" fmla="*/ 18 h 504"/>
                <a:gd name="T26" fmla="*/ 473 w 473"/>
                <a:gd name="T27" fmla="*/ 29 h 504"/>
                <a:gd name="T28" fmla="*/ 461 w 473"/>
                <a:gd name="T29" fmla="*/ 66 h 504"/>
                <a:gd name="T30" fmla="*/ 453 w 473"/>
                <a:gd name="T31" fmla="*/ 133 h 504"/>
                <a:gd name="T32" fmla="*/ 432 w 473"/>
                <a:gd name="T33" fmla="*/ 133 h 504"/>
                <a:gd name="T34" fmla="*/ 431 w 473"/>
                <a:gd name="T35" fmla="*/ 93 h 504"/>
                <a:gd name="T36" fmla="*/ 393 w 473"/>
                <a:gd name="T37" fmla="*/ 43 h 504"/>
                <a:gd name="T38" fmla="*/ 289 w 473"/>
                <a:gd name="T39" fmla="*/ 27 h 504"/>
                <a:gd name="T40" fmla="*/ 203 w 473"/>
                <a:gd name="T41" fmla="*/ 39 h 504"/>
                <a:gd name="T42" fmla="*/ 140 w 473"/>
                <a:gd name="T43" fmla="*/ 76 h 504"/>
                <a:gd name="T44" fmla="*/ 96 w 473"/>
                <a:gd name="T45" fmla="*/ 141 h 504"/>
                <a:gd name="T46" fmla="*/ 79 w 473"/>
                <a:gd name="T47" fmla="*/ 238 h 504"/>
                <a:gd name="T48" fmla="*/ 145 w 473"/>
                <a:gd name="T49" fmla="*/ 404 h 504"/>
                <a:gd name="T50" fmla="*/ 319 w 473"/>
                <a:gd name="T51" fmla="*/ 467 h 504"/>
                <a:gd name="T52" fmla="*/ 410 w 473"/>
                <a:gd name="T53" fmla="*/ 454 h 504"/>
                <a:gd name="T54" fmla="*/ 467 w 473"/>
                <a:gd name="T55" fmla="*/ 427 h 504"/>
                <a:gd name="T56" fmla="*/ 473 w 473"/>
                <a:gd name="T57" fmla="*/ 43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4">
                  <a:moveTo>
                    <a:pt x="473" y="434"/>
                  </a:moveTo>
                  <a:cubicBezTo>
                    <a:pt x="459" y="466"/>
                    <a:pt x="459" y="466"/>
                    <a:pt x="459" y="466"/>
                  </a:cubicBezTo>
                  <a:cubicBezTo>
                    <a:pt x="431" y="479"/>
                    <a:pt x="404" y="489"/>
                    <a:pt x="377" y="495"/>
                  </a:cubicBezTo>
                  <a:cubicBezTo>
                    <a:pt x="350" y="501"/>
                    <a:pt x="321" y="504"/>
                    <a:pt x="290" y="504"/>
                  </a:cubicBezTo>
                  <a:cubicBezTo>
                    <a:pt x="253" y="504"/>
                    <a:pt x="219" y="499"/>
                    <a:pt x="187" y="490"/>
                  </a:cubicBezTo>
                  <a:cubicBezTo>
                    <a:pt x="155" y="482"/>
                    <a:pt x="128" y="469"/>
                    <a:pt x="104" y="452"/>
                  </a:cubicBezTo>
                  <a:cubicBezTo>
                    <a:pt x="80" y="436"/>
                    <a:pt x="61" y="418"/>
                    <a:pt x="46" y="397"/>
                  </a:cubicBezTo>
                  <a:cubicBezTo>
                    <a:pt x="31" y="377"/>
                    <a:pt x="19" y="354"/>
                    <a:pt x="11" y="330"/>
                  </a:cubicBezTo>
                  <a:cubicBezTo>
                    <a:pt x="4" y="306"/>
                    <a:pt x="0" y="280"/>
                    <a:pt x="0" y="252"/>
                  </a:cubicBezTo>
                  <a:cubicBezTo>
                    <a:pt x="0" y="179"/>
                    <a:pt x="26" y="119"/>
                    <a:pt x="79" y="72"/>
                  </a:cubicBezTo>
                  <a:cubicBezTo>
                    <a:pt x="132" y="24"/>
                    <a:pt x="205" y="0"/>
                    <a:pt x="296" y="0"/>
                  </a:cubicBezTo>
                  <a:cubicBezTo>
                    <a:pt x="318" y="0"/>
                    <a:pt x="338" y="2"/>
                    <a:pt x="357" y="4"/>
                  </a:cubicBezTo>
                  <a:cubicBezTo>
                    <a:pt x="375" y="6"/>
                    <a:pt x="397" y="11"/>
                    <a:pt x="424" y="18"/>
                  </a:cubicBezTo>
                  <a:cubicBezTo>
                    <a:pt x="451" y="24"/>
                    <a:pt x="467" y="28"/>
                    <a:pt x="473" y="29"/>
                  </a:cubicBezTo>
                  <a:cubicBezTo>
                    <a:pt x="468" y="42"/>
                    <a:pt x="464" y="54"/>
                    <a:pt x="461" y="66"/>
                  </a:cubicBezTo>
                  <a:cubicBezTo>
                    <a:pt x="457" y="85"/>
                    <a:pt x="455" y="108"/>
                    <a:pt x="453" y="133"/>
                  </a:cubicBezTo>
                  <a:cubicBezTo>
                    <a:pt x="432" y="133"/>
                    <a:pt x="432" y="133"/>
                    <a:pt x="432" y="133"/>
                  </a:cubicBezTo>
                  <a:cubicBezTo>
                    <a:pt x="431" y="93"/>
                    <a:pt x="431" y="93"/>
                    <a:pt x="431" y="93"/>
                  </a:cubicBezTo>
                  <a:cubicBezTo>
                    <a:pt x="429" y="71"/>
                    <a:pt x="416" y="54"/>
                    <a:pt x="393" y="43"/>
                  </a:cubicBezTo>
                  <a:cubicBezTo>
                    <a:pt x="369" y="33"/>
                    <a:pt x="335" y="27"/>
                    <a:pt x="289" y="27"/>
                  </a:cubicBezTo>
                  <a:cubicBezTo>
                    <a:pt x="255" y="28"/>
                    <a:pt x="227" y="32"/>
                    <a:pt x="203" y="39"/>
                  </a:cubicBezTo>
                  <a:cubicBezTo>
                    <a:pt x="179" y="47"/>
                    <a:pt x="158" y="60"/>
                    <a:pt x="140" y="76"/>
                  </a:cubicBezTo>
                  <a:cubicBezTo>
                    <a:pt x="122" y="93"/>
                    <a:pt x="108" y="115"/>
                    <a:pt x="96" y="141"/>
                  </a:cubicBezTo>
                  <a:cubicBezTo>
                    <a:pt x="85" y="167"/>
                    <a:pt x="79" y="199"/>
                    <a:pt x="79" y="238"/>
                  </a:cubicBezTo>
                  <a:cubicBezTo>
                    <a:pt x="79" y="307"/>
                    <a:pt x="101" y="362"/>
                    <a:pt x="145" y="404"/>
                  </a:cubicBezTo>
                  <a:cubicBezTo>
                    <a:pt x="189" y="446"/>
                    <a:pt x="247" y="467"/>
                    <a:pt x="319" y="467"/>
                  </a:cubicBezTo>
                  <a:cubicBezTo>
                    <a:pt x="352" y="467"/>
                    <a:pt x="382" y="462"/>
                    <a:pt x="410" y="454"/>
                  </a:cubicBezTo>
                  <a:cubicBezTo>
                    <a:pt x="429" y="448"/>
                    <a:pt x="448" y="439"/>
                    <a:pt x="467" y="427"/>
                  </a:cubicBezTo>
                  <a:lnTo>
                    <a:pt x="473" y="4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2"/>
            <p:cNvSpPr>
              <a:spLocks/>
            </p:cNvSpPr>
            <p:nvPr/>
          </p:nvSpPr>
          <p:spPr bwMode="auto">
            <a:xfrm>
              <a:off x="8247063" y="695325"/>
              <a:ext cx="1778000" cy="1890713"/>
            </a:xfrm>
            <a:custGeom>
              <a:avLst/>
              <a:gdLst>
                <a:gd name="T0" fmla="*/ 474 w 474"/>
                <a:gd name="T1" fmla="*/ 434 h 504"/>
                <a:gd name="T2" fmla="*/ 460 w 474"/>
                <a:gd name="T3" fmla="*/ 466 h 504"/>
                <a:gd name="T4" fmla="*/ 378 w 474"/>
                <a:gd name="T5" fmla="*/ 495 h 504"/>
                <a:gd name="T6" fmla="*/ 291 w 474"/>
                <a:gd name="T7" fmla="*/ 504 h 504"/>
                <a:gd name="T8" fmla="*/ 188 w 474"/>
                <a:gd name="T9" fmla="*/ 490 h 504"/>
                <a:gd name="T10" fmla="*/ 105 w 474"/>
                <a:gd name="T11" fmla="*/ 452 h 504"/>
                <a:gd name="T12" fmla="*/ 46 w 474"/>
                <a:gd name="T13" fmla="*/ 397 h 504"/>
                <a:gd name="T14" fmla="*/ 12 w 474"/>
                <a:gd name="T15" fmla="*/ 330 h 504"/>
                <a:gd name="T16" fmla="*/ 0 w 474"/>
                <a:gd name="T17" fmla="*/ 252 h 504"/>
                <a:gd name="T18" fmla="*/ 80 w 474"/>
                <a:gd name="T19" fmla="*/ 72 h 504"/>
                <a:gd name="T20" fmla="*/ 297 w 474"/>
                <a:gd name="T21" fmla="*/ 0 h 504"/>
                <a:gd name="T22" fmla="*/ 357 w 474"/>
                <a:gd name="T23" fmla="*/ 4 h 504"/>
                <a:gd name="T24" fmla="*/ 425 w 474"/>
                <a:gd name="T25" fmla="*/ 18 h 504"/>
                <a:gd name="T26" fmla="*/ 474 w 474"/>
                <a:gd name="T27" fmla="*/ 29 h 504"/>
                <a:gd name="T28" fmla="*/ 462 w 474"/>
                <a:gd name="T29" fmla="*/ 66 h 504"/>
                <a:gd name="T30" fmla="*/ 454 w 474"/>
                <a:gd name="T31" fmla="*/ 133 h 504"/>
                <a:gd name="T32" fmla="*/ 433 w 474"/>
                <a:gd name="T33" fmla="*/ 133 h 504"/>
                <a:gd name="T34" fmla="*/ 432 w 474"/>
                <a:gd name="T35" fmla="*/ 93 h 504"/>
                <a:gd name="T36" fmla="*/ 393 w 474"/>
                <a:gd name="T37" fmla="*/ 43 h 504"/>
                <a:gd name="T38" fmla="*/ 290 w 474"/>
                <a:gd name="T39" fmla="*/ 27 h 504"/>
                <a:gd name="T40" fmla="*/ 204 w 474"/>
                <a:gd name="T41" fmla="*/ 39 h 504"/>
                <a:gd name="T42" fmla="*/ 141 w 474"/>
                <a:gd name="T43" fmla="*/ 76 h 504"/>
                <a:gd name="T44" fmla="*/ 97 w 474"/>
                <a:gd name="T45" fmla="*/ 141 h 504"/>
                <a:gd name="T46" fmla="*/ 79 w 474"/>
                <a:gd name="T47" fmla="*/ 238 h 504"/>
                <a:gd name="T48" fmla="*/ 145 w 474"/>
                <a:gd name="T49" fmla="*/ 404 h 504"/>
                <a:gd name="T50" fmla="*/ 320 w 474"/>
                <a:gd name="T51" fmla="*/ 467 h 504"/>
                <a:gd name="T52" fmla="*/ 411 w 474"/>
                <a:gd name="T53" fmla="*/ 454 h 504"/>
                <a:gd name="T54" fmla="*/ 467 w 474"/>
                <a:gd name="T55" fmla="*/ 427 h 504"/>
                <a:gd name="T56" fmla="*/ 474 w 474"/>
                <a:gd name="T57" fmla="*/ 43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4" h="504">
                  <a:moveTo>
                    <a:pt x="474" y="434"/>
                  </a:moveTo>
                  <a:cubicBezTo>
                    <a:pt x="460" y="466"/>
                    <a:pt x="460" y="466"/>
                    <a:pt x="460" y="466"/>
                  </a:cubicBezTo>
                  <a:cubicBezTo>
                    <a:pt x="432" y="479"/>
                    <a:pt x="405" y="489"/>
                    <a:pt x="378" y="495"/>
                  </a:cubicBezTo>
                  <a:cubicBezTo>
                    <a:pt x="351" y="501"/>
                    <a:pt x="322" y="504"/>
                    <a:pt x="291" y="504"/>
                  </a:cubicBezTo>
                  <a:cubicBezTo>
                    <a:pt x="254" y="504"/>
                    <a:pt x="219" y="499"/>
                    <a:pt x="188" y="490"/>
                  </a:cubicBezTo>
                  <a:cubicBezTo>
                    <a:pt x="156" y="482"/>
                    <a:pt x="128" y="469"/>
                    <a:pt x="105" y="452"/>
                  </a:cubicBezTo>
                  <a:cubicBezTo>
                    <a:pt x="81" y="436"/>
                    <a:pt x="62" y="418"/>
                    <a:pt x="46" y="397"/>
                  </a:cubicBezTo>
                  <a:cubicBezTo>
                    <a:pt x="32" y="377"/>
                    <a:pt x="20" y="354"/>
                    <a:pt x="12" y="330"/>
                  </a:cubicBezTo>
                  <a:cubicBezTo>
                    <a:pt x="4" y="306"/>
                    <a:pt x="0" y="280"/>
                    <a:pt x="0" y="252"/>
                  </a:cubicBezTo>
                  <a:cubicBezTo>
                    <a:pt x="0" y="179"/>
                    <a:pt x="27" y="119"/>
                    <a:pt x="80" y="72"/>
                  </a:cubicBezTo>
                  <a:cubicBezTo>
                    <a:pt x="133" y="24"/>
                    <a:pt x="205" y="0"/>
                    <a:pt x="297" y="0"/>
                  </a:cubicBezTo>
                  <a:cubicBezTo>
                    <a:pt x="319" y="0"/>
                    <a:pt x="339" y="2"/>
                    <a:pt x="357" y="4"/>
                  </a:cubicBezTo>
                  <a:cubicBezTo>
                    <a:pt x="376" y="6"/>
                    <a:pt x="398" y="11"/>
                    <a:pt x="425" y="18"/>
                  </a:cubicBezTo>
                  <a:cubicBezTo>
                    <a:pt x="451" y="24"/>
                    <a:pt x="468" y="28"/>
                    <a:pt x="474" y="29"/>
                  </a:cubicBezTo>
                  <a:cubicBezTo>
                    <a:pt x="468" y="42"/>
                    <a:pt x="465" y="54"/>
                    <a:pt x="462" y="66"/>
                  </a:cubicBezTo>
                  <a:cubicBezTo>
                    <a:pt x="458" y="85"/>
                    <a:pt x="456" y="108"/>
                    <a:pt x="454" y="133"/>
                  </a:cubicBezTo>
                  <a:cubicBezTo>
                    <a:pt x="433" y="133"/>
                    <a:pt x="433" y="133"/>
                    <a:pt x="433" y="133"/>
                  </a:cubicBezTo>
                  <a:cubicBezTo>
                    <a:pt x="432" y="93"/>
                    <a:pt x="432" y="93"/>
                    <a:pt x="432" y="93"/>
                  </a:cubicBezTo>
                  <a:cubicBezTo>
                    <a:pt x="430" y="71"/>
                    <a:pt x="417" y="54"/>
                    <a:pt x="393" y="43"/>
                  </a:cubicBezTo>
                  <a:cubicBezTo>
                    <a:pt x="370" y="33"/>
                    <a:pt x="335" y="27"/>
                    <a:pt x="290" y="27"/>
                  </a:cubicBezTo>
                  <a:cubicBezTo>
                    <a:pt x="256" y="28"/>
                    <a:pt x="227" y="32"/>
                    <a:pt x="204" y="39"/>
                  </a:cubicBezTo>
                  <a:cubicBezTo>
                    <a:pt x="180" y="47"/>
                    <a:pt x="159" y="60"/>
                    <a:pt x="141" y="76"/>
                  </a:cubicBezTo>
                  <a:cubicBezTo>
                    <a:pt x="123" y="93"/>
                    <a:pt x="108" y="115"/>
                    <a:pt x="97" y="141"/>
                  </a:cubicBezTo>
                  <a:cubicBezTo>
                    <a:pt x="85" y="167"/>
                    <a:pt x="80" y="199"/>
                    <a:pt x="79" y="238"/>
                  </a:cubicBezTo>
                  <a:cubicBezTo>
                    <a:pt x="79" y="307"/>
                    <a:pt x="101" y="362"/>
                    <a:pt x="145" y="404"/>
                  </a:cubicBezTo>
                  <a:cubicBezTo>
                    <a:pt x="189" y="446"/>
                    <a:pt x="248" y="467"/>
                    <a:pt x="320" y="467"/>
                  </a:cubicBezTo>
                  <a:cubicBezTo>
                    <a:pt x="353" y="467"/>
                    <a:pt x="383" y="462"/>
                    <a:pt x="411" y="454"/>
                  </a:cubicBezTo>
                  <a:cubicBezTo>
                    <a:pt x="430" y="448"/>
                    <a:pt x="449" y="439"/>
                    <a:pt x="467" y="427"/>
                  </a:cubicBezTo>
                  <a:lnTo>
                    <a:pt x="474" y="4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
            <p:cNvSpPr>
              <a:spLocks/>
            </p:cNvSpPr>
            <p:nvPr/>
          </p:nvSpPr>
          <p:spPr bwMode="auto">
            <a:xfrm>
              <a:off x="-823913" y="736600"/>
              <a:ext cx="2482850" cy="1836738"/>
            </a:xfrm>
            <a:custGeom>
              <a:avLst/>
              <a:gdLst>
                <a:gd name="T0" fmla="*/ 0 w 662"/>
                <a:gd name="T1" fmla="*/ 23 h 490"/>
                <a:gd name="T2" fmla="*/ 0 w 662"/>
                <a:gd name="T3" fmla="*/ 0 h 490"/>
                <a:gd name="T4" fmla="*/ 72 w 662"/>
                <a:gd name="T5" fmla="*/ 3 h 490"/>
                <a:gd name="T6" fmla="*/ 138 w 662"/>
                <a:gd name="T7" fmla="*/ 0 h 490"/>
                <a:gd name="T8" fmla="*/ 196 w 662"/>
                <a:gd name="T9" fmla="*/ 120 h 490"/>
                <a:gd name="T10" fmla="*/ 331 w 662"/>
                <a:gd name="T11" fmla="*/ 385 h 490"/>
                <a:gd name="T12" fmla="*/ 454 w 662"/>
                <a:gd name="T13" fmla="*/ 142 h 490"/>
                <a:gd name="T14" fmla="*/ 521 w 662"/>
                <a:gd name="T15" fmla="*/ 0 h 490"/>
                <a:gd name="T16" fmla="*/ 584 w 662"/>
                <a:gd name="T17" fmla="*/ 3 h 490"/>
                <a:gd name="T18" fmla="*/ 662 w 662"/>
                <a:gd name="T19" fmla="*/ 0 h 490"/>
                <a:gd name="T20" fmla="*/ 662 w 662"/>
                <a:gd name="T21" fmla="*/ 23 h 490"/>
                <a:gd name="T22" fmla="*/ 610 w 662"/>
                <a:gd name="T23" fmla="*/ 27 h 490"/>
                <a:gd name="T24" fmla="*/ 597 w 662"/>
                <a:gd name="T25" fmla="*/ 35 h 490"/>
                <a:gd name="T26" fmla="*/ 592 w 662"/>
                <a:gd name="T27" fmla="*/ 68 h 490"/>
                <a:gd name="T28" fmla="*/ 590 w 662"/>
                <a:gd name="T29" fmla="*/ 164 h 490"/>
                <a:gd name="T30" fmla="*/ 590 w 662"/>
                <a:gd name="T31" fmla="*/ 321 h 490"/>
                <a:gd name="T32" fmla="*/ 592 w 662"/>
                <a:gd name="T33" fmla="*/ 411 h 490"/>
                <a:gd name="T34" fmla="*/ 597 w 662"/>
                <a:gd name="T35" fmla="*/ 449 h 490"/>
                <a:gd name="T36" fmla="*/ 610 w 662"/>
                <a:gd name="T37" fmla="*/ 458 h 490"/>
                <a:gd name="T38" fmla="*/ 662 w 662"/>
                <a:gd name="T39" fmla="*/ 462 h 490"/>
                <a:gd name="T40" fmla="*/ 662 w 662"/>
                <a:gd name="T41" fmla="*/ 484 h 490"/>
                <a:gd name="T42" fmla="*/ 560 w 662"/>
                <a:gd name="T43" fmla="*/ 481 h 490"/>
                <a:gd name="T44" fmla="*/ 455 w 662"/>
                <a:gd name="T45" fmla="*/ 484 h 490"/>
                <a:gd name="T46" fmla="*/ 455 w 662"/>
                <a:gd name="T47" fmla="*/ 462 h 490"/>
                <a:gd name="T48" fmla="*/ 506 w 662"/>
                <a:gd name="T49" fmla="*/ 458 h 490"/>
                <a:gd name="T50" fmla="*/ 519 w 662"/>
                <a:gd name="T51" fmla="*/ 450 h 490"/>
                <a:gd name="T52" fmla="*/ 524 w 662"/>
                <a:gd name="T53" fmla="*/ 417 h 490"/>
                <a:gd name="T54" fmla="*/ 526 w 662"/>
                <a:gd name="T55" fmla="*/ 321 h 490"/>
                <a:gd name="T56" fmla="*/ 526 w 662"/>
                <a:gd name="T57" fmla="*/ 71 h 490"/>
                <a:gd name="T58" fmla="*/ 403 w 662"/>
                <a:gd name="T59" fmla="*/ 317 h 490"/>
                <a:gd name="T60" fmla="*/ 357 w 662"/>
                <a:gd name="T61" fmla="*/ 409 h 490"/>
                <a:gd name="T62" fmla="*/ 321 w 662"/>
                <a:gd name="T63" fmla="*/ 490 h 490"/>
                <a:gd name="T64" fmla="*/ 307 w 662"/>
                <a:gd name="T65" fmla="*/ 490 h 490"/>
                <a:gd name="T66" fmla="*/ 299 w 662"/>
                <a:gd name="T67" fmla="*/ 470 h 490"/>
                <a:gd name="T68" fmla="*/ 275 w 662"/>
                <a:gd name="T69" fmla="*/ 420 h 490"/>
                <a:gd name="T70" fmla="*/ 104 w 662"/>
                <a:gd name="T71" fmla="*/ 83 h 490"/>
                <a:gd name="T72" fmla="*/ 104 w 662"/>
                <a:gd name="T73" fmla="*/ 321 h 490"/>
                <a:gd name="T74" fmla="*/ 106 w 662"/>
                <a:gd name="T75" fmla="*/ 411 h 490"/>
                <a:gd name="T76" fmla="*/ 112 w 662"/>
                <a:gd name="T77" fmla="*/ 449 h 490"/>
                <a:gd name="T78" fmla="*/ 125 w 662"/>
                <a:gd name="T79" fmla="*/ 458 h 490"/>
                <a:gd name="T80" fmla="*/ 176 w 662"/>
                <a:gd name="T81" fmla="*/ 462 h 490"/>
                <a:gd name="T82" fmla="*/ 176 w 662"/>
                <a:gd name="T83" fmla="*/ 484 h 490"/>
                <a:gd name="T84" fmla="*/ 90 w 662"/>
                <a:gd name="T85" fmla="*/ 481 h 490"/>
                <a:gd name="T86" fmla="*/ 0 w 662"/>
                <a:gd name="T87" fmla="*/ 484 h 490"/>
                <a:gd name="T88" fmla="*/ 0 w 662"/>
                <a:gd name="T89" fmla="*/ 462 h 490"/>
                <a:gd name="T90" fmla="*/ 52 w 662"/>
                <a:gd name="T91" fmla="*/ 458 h 490"/>
                <a:gd name="T92" fmla="*/ 64 w 662"/>
                <a:gd name="T93" fmla="*/ 450 h 490"/>
                <a:gd name="T94" fmla="*/ 70 w 662"/>
                <a:gd name="T95" fmla="*/ 417 h 490"/>
                <a:gd name="T96" fmla="*/ 71 w 662"/>
                <a:gd name="T97" fmla="*/ 321 h 490"/>
                <a:gd name="T98" fmla="*/ 71 w 662"/>
                <a:gd name="T99" fmla="*/ 164 h 490"/>
                <a:gd name="T100" fmla="*/ 70 w 662"/>
                <a:gd name="T101" fmla="*/ 74 h 490"/>
                <a:gd name="T102" fmla="*/ 65 w 662"/>
                <a:gd name="T103" fmla="*/ 36 h 490"/>
                <a:gd name="T104" fmla="*/ 51 w 662"/>
                <a:gd name="T105" fmla="*/ 27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6"/>
                    <a:pt x="178" y="86"/>
                    <a:pt x="196" y="120"/>
                  </a:cubicBezTo>
                  <a:cubicBezTo>
                    <a:pt x="331" y="385"/>
                    <a:pt x="331" y="385"/>
                    <a:pt x="331" y="385"/>
                  </a:cubicBezTo>
                  <a:cubicBezTo>
                    <a:pt x="454" y="142"/>
                    <a:pt x="454" y="142"/>
                    <a:pt x="454" y="142"/>
                  </a:cubicBezTo>
                  <a:cubicBezTo>
                    <a:pt x="487" y="76"/>
                    <a:pt x="509" y="29"/>
                    <a:pt x="521" y="0"/>
                  </a:cubicBezTo>
                  <a:cubicBezTo>
                    <a:pt x="546" y="2"/>
                    <a:pt x="567" y="3"/>
                    <a:pt x="584" y="3"/>
                  </a:cubicBezTo>
                  <a:cubicBezTo>
                    <a:pt x="600" y="3"/>
                    <a:pt x="626" y="2"/>
                    <a:pt x="662" y="0"/>
                  </a:cubicBezTo>
                  <a:cubicBezTo>
                    <a:pt x="662" y="23"/>
                    <a:pt x="662" y="23"/>
                    <a:pt x="662" y="23"/>
                  </a:cubicBezTo>
                  <a:cubicBezTo>
                    <a:pt x="633" y="24"/>
                    <a:pt x="616" y="25"/>
                    <a:pt x="610" y="27"/>
                  </a:cubicBezTo>
                  <a:cubicBezTo>
                    <a:pt x="604" y="29"/>
                    <a:pt x="600" y="31"/>
                    <a:pt x="597" y="35"/>
                  </a:cubicBezTo>
                  <a:cubicBezTo>
                    <a:pt x="594" y="39"/>
                    <a:pt x="593" y="50"/>
                    <a:pt x="592" y="68"/>
                  </a:cubicBezTo>
                  <a:cubicBezTo>
                    <a:pt x="592" y="72"/>
                    <a:pt x="591" y="104"/>
                    <a:pt x="590" y="164"/>
                  </a:cubicBezTo>
                  <a:cubicBezTo>
                    <a:pt x="590" y="321"/>
                    <a:pt x="590" y="321"/>
                    <a:pt x="590" y="321"/>
                  </a:cubicBezTo>
                  <a:cubicBezTo>
                    <a:pt x="590" y="352"/>
                    <a:pt x="591" y="382"/>
                    <a:pt x="592" y="411"/>
                  </a:cubicBezTo>
                  <a:cubicBezTo>
                    <a:pt x="593" y="432"/>
                    <a:pt x="594" y="445"/>
                    <a:pt x="597" y="449"/>
                  </a:cubicBezTo>
                  <a:cubicBezTo>
                    <a:pt x="600" y="453"/>
                    <a:pt x="604" y="456"/>
                    <a:pt x="610" y="458"/>
                  </a:cubicBezTo>
                  <a:cubicBezTo>
                    <a:pt x="616" y="460"/>
                    <a:pt x="633" y="461"/>
                    <a:pt x="662" y="462"/>
                  </a:cubicBezTo>
                  <a:cubicBezTo>
                    <a:pt x="662" y="484"/>
                    <a:pt x="662" y="484"/>
                    <a:pt x="662" y="484"/>
                  </a:cubicBezTo>
                  <a:cubicBezTo>
                    <a:pt x="614" y="482"/>
                    <a:pt x="580" y="481"/>
                    <a:pt x="560" y="481"/>
                  </a:cubicBezTo>
                  <a:cubicBezTo>
                    <a:pt x="544" y="481"/>
                    <a:pt x="509" y="482"/>
                    <a:pt x="455" y="484"/>
                  </a:cubicBezTo>
                  <a:cubicBezTo>
                    <a:pt x="455" y="462"/>
                    <a:pt x="455" y="462"/>
                    <a:pt x="455" y="462"/>
                  </a:cubicBezTo>
                  <a:cubicBezTo>
                    <a:pt x="483" y="461"/>
                    <a:pt x="500" y="460"/>
                    <a:pt x="506" y="458"/>
                  </a:cubicBezTo>
                  <a:cubicBezTo>
                    <a:pt x="513" y="456"/>
                    <a:pt x="517" y="453"/>
                    <a:pt x="519" y="450"/>
                  </a:cubicBezTo>
                  <a:cubicBezTo>
                    <a:pt x="522" y="445"/>
                    <a:pt x="524" y="435"/>
                    <a:pt x="524" y="417"/>
                  </a:cubicBezTo>
                  <a:cubicBezTo>
                    <a:pt x="524" y="412"/>
                    <a:pt x="525" y="380"/>
                    <a:pt x="526" y="321"/>
                  </a:cubicBezTo>
                  <a:cubicBezTo>
                    <a:pt x="526" y="71"/>
                    <a:pt x="526" y="71"/>
                    <a:pt x="526" y="71"/>
                  </a:cubicBezTo>
                  <a:cubicBezTo>
                    <a:pt x="403" y="317"/>
                    <a:pt x="403" y="317"/>
                    <a:pt x="403" y="317"/>
                  </a:cubicBezTo>
                  <a:cubicBezTo>
                    <a:pt x="383" y="355"/>
                    <a:pt x="368" y="386"/>
                    <a:pt x="357" y="409"/>
                  </a:cubicBezTo>
                  <a:cubicBezTo>
                    <a:pt x="349" y="426"/>
                    <a:pt x="337" y="453"/>
                    <a:pt x="321" y="490"/>
                  </a:cubicBezTo>
                  <a:cubicBezTo>
                    <a:pt x="307" y="490"/>
                    <a:pt x="307" y="490"/>
                    <a:pt x="307" y="490"/>
                  </a:cubicBezTo>
                  <a:cubicBezTo>
                    <a:pt x="304" y="482"/>
                    <a:pt x="302" y="475"/>
                    <a:pt x="299" y="470"/>
                  </a:cubicBezTo>
                  <a:cubicBezTo>
                    <a:pt x="275" y="420"/>
                    <a:pt x="275" y="420"/>
                    <a:pt x="275" y="420"/>
                  </a:cubicBezTo>
                  <a:cubicBezTo>
                    <a:pt x="104" y="83"/>
                    <a:pt x="104" y="83"/>
                    <a:pt x="104" y="83"/>
                  </a:cubicBezTo>
                  <a:cubicBezTo>
                    <a:pt x="104" y="321"/>
                    <a:pt x="104" y="321"/>
                    <a:pt x="104" y="321"/>
                  </a:cubicBezTo>
                  <a:cubicBezTo>
                    <a:pt x="104" y="351"/>
                    <a:pt x="105" y="382"/>
                    <a:pt x="106" y="411"/>
                  </a:cubicBezTo>
                  <a:cubicBezTo>
                    <a:pt x="107" y="432"/>
                    <a:pt x="109" y="445"/>
                    <a:pt x="112" y="449"/>
                  </a:cubicBezTo>
                  <a:cubicBezTo>
                    <a:pt x="114" y="453"/>
                    <a:pt x="119" y="456"/>
                    <a:pt x="125" y="458"/>
                  </a:cubicBezTo>
                  <a:cubicBezTo>
                    <a:pt x="131" y="460"/>
                    <a:pt x="148" y="461"/>
                    <a:pt x="176" y="462"/>
                  </a:cubicBezTo>
                  <a:cubicBezTo>
                    <a:pt x="176" y="484"/>
                    <a:pt x="176" y="484"/>
                    <a:pt x="176" y="484"/>
                  </a:cubicBezTo>
                  <a:cubicBezTo>
                    <a:pt x="90" y="481"/>
                    <a:pt x="90" y="481"/>
                    <a:pt x="90" y="481"/>
                  </a:cubicBezTo>
                  <a:cubicBezTo>
                    <a:pt x="0" y="484"/>
                    <a:pt x="0" y="484"/>
                    <a:pt x="0" y="484"/>
                  </a:cubicBezTo>
                  <a:cubicBezTo>
                    <a:pt x="0" y="462"/>
                    <a:pt x="0" y="462"/>
                    <a:pt x="0" y="462"/>
                  </a:cubicBezTo>
                  <a:cubicBezTo>
                    <a:pt x="28" y="461"/>
                    <a:pt x="45" y="460"/>
                    <a:pt x="52" y="458"/>
                  </a:cubicBezTo>
                  <a:cubicBezTo>
                    <a:pt x="58" y="456"/>
                    <a:pt x="62" y="453"/>
                    <a:pt x="64" y="450"/>
                  </a:cubicBezTo>
                  <a:cubicBezTo>
                    <a:pt x="67" y="445"/>
                    <a:pt x="69" y="435"/>
                    <a:pt x="70" y="417"/>
                  </a:cubicBezTo>
                  <a:cubicBezTo>
                    <a:pt x="70" y="412"/>
                    <a:pt x="71" y="380"/>
                    <a:pt x="71" y="321"/>
                  </a:cubicBezTo>
                  <a:cubicBezTo>
                    <a:pt x="71" y="164"/>
                    <a:pt x="71" y="164"/>
                    <a:pt x="71" y="164"/>
                  </a:cubicBezTo>
                  <a:cubicBezTo>
                    <a:pt x="71" y="133"/>
                    <a:pt x="71" y="103"/>
                    <a:pt x="70" y="74"/>
                  </a:cubicBezTo>
                  <a:cubicBezTo>
                    <a:pt x="69" y="52"/>
                    <a:pt x="67" y="40"/>
                    <a:pt x="65" y="36"/>
                  </a:cubicBezTo>
                  <a:cubicBezTo>
                    <a:pt x="62" y="31"/>
                    <a:pt x="57" y="29"/>
                    <a:pt x="51" y="27"/>
                  </a:cubicBezTo>
                  <a:cubicBezTo>
                    <a:pt x="45" y="25"/>
                    <a:pt x="28" y="24"/>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4"/>
            <p:cNvSpPr>
              <a:spLocks noEditPoints="1"/>
            </p:cNvSpPr>
            <p:nvPr/>
          </p:nvSpPr>
          <p:spPr bwMode="auto">
            <a:xfrm>
              <a:off x="1741488" y="722313"/>
              <a:ext cx="2027238" cy="1828800"/>
            </a:xfrm>
            <a:custGeom>
              <a:avLst/>
              <a:gdLst>
                <a:gd name="T0" fmla="*/ 76 w 541"/>
                <a:gd name="T1" fmla="*/ 485 h 488"/>
                <a:gd name="T2" fmla="*/ 167 w 541"/>
                <a:gd name="T3" fmla="*/ 488 h 488"/>
                <a:gd name="T4" fmla="*/ 167 w 541"/>
                <a:gd name="T5" fmla="*/ 466 h 488"/>
                <a:gd name="T6" fmla="*/ 121 w 541"/>
                <a:gd name="T7" fmla="*/ 463 h 488"/>
                <a:gd name="T8" fmla="*/ 108 w 541"/>
                <a:gd name="T9" fmla="*/ 457 h 488"/>
                <a:gd name="T10" fmla="*/ 106 w 541"/>
                <a:gd name="T11" fmla="*/ 449 h 488"/>
                <a:gd name="T12" fmla="*/ 116 w 541"/>
                <a:gd name="T13" fmla="*/ 414 h 488"/>
                <a:gd name="T14" fmla="*/ 155 w 541"/>
                <a:gd name="T15" fmla="*/ 327 h 488"/>
                <a:gd name="T16" fmla="*/ 362 w 541"/>
                <a:gd name="T17" fmla="*/ 327 h 488"/>
                <a:gd name="T18" fmla="*/ 406 w 541"/>
                <a:gd name="T19" fmla="*/ 431 h 488"/>
                <a:gd name="T20" fmla="*/ 411 w 541"/>
                <a:gd name="T21" fmla="*/ 451 h 488"/>
                <a:gd name="T22" fmla="*/ 408 w 541"/>
                <a:gd name="T23" fmla="*/ 458 h 488"/>
                <a:gd name="T24" fmla="*/ 396 w 541"/>
                <a:gd name="T25" fmla="*/ 464 h 488"/>
                <a:gd name="T26" fmla="*/ 348 w 541"/>
                <a:gd name="T27" fmla="*/ 466 h 488"/>
                <a:gd name="T28" fmla="*/ 348 w 541"/>
                <a:gd name="T29" fmla="*/ 488 h 488"/>
                <a:gd name="T30" fmla="*/ 463 w 541"/>
                <a:gd name="T31" fmla="*/ 485 h 488"/>
                <a:gd name="T32" fmla="*/ 541 w 541"/>
                <a:gd name="T33" fmla="*/ 488 h 488"/>
                <a:gd name="T34" fmla="*/ 541 w 541"/>
                <a:gd name="T35" fmla="*/ 466 h 488"/>
                <a:gd name="T36" fmla="*/ 504 w 541"/>
                <a:gd name="T37" fmla="*/ 462 h 488"/>
                <a:gd name="T38" fmla="*/ 490 w 541"/>
                <a:gd name="T39" fmla="*/ 446 h 488"/>
                <a:gd name="T40" fmla="*/ 440 w 541"/>
                <a:gd name="T41" fmla="*/ 342 h 488"/>
                <a:gd name="T42" fmla="*/ 287 w 541"/>
                <a:gd name="T43" fmla="*/ 0 h 488"/>
                <a:gd name="T44" fmla="*/ 264 w 541"/>
                <a:gd name="T45" fmla="*/ 0 h 488"/>
                <a:gd name="T46" fmla="*/ 202 w 541"/>
                <a:gd name="T47" fmla="*/ 141 h 488"/>
                <a:gd name="T48" fmla="*/ 112 w 541"/>
                <a:gd name="T49" fmla="*/ 333 h 488"/>
                <a:gd name="T50" fmla="*/ 65 w 541"/>
                <a:gd name="T51" fmla="*/ 429 h 488"/>
                <a:gd name="T52" fmla="*/ 48 w 541"/>
                <a:gd name="T53" fmla="*/ 457 h 488"/>
                <a:gd name="T54" fmla="*/ 36 w 541"/>
                <a:gd name="T55" fmla="*/ 464 h 488"/>
                <a:gd name="T56" fmla="*/ 0 w 541"/>
                <a:gd name="T57" fmla="*/ 466 h 488"/>
                <a:gd name="T58" fmla="*/ 0 w 541"/>
                <a:gd name="T59" fmla="*/ 488 h 488"/>
                <a:gd name="T60" fmla="*/ 76 w 541"/>
                <a:gd name="T61" fmla="*/ 485 h 488"/>
                <a:gd name="T62" fmla="*/ 258 w 541"/>
                <a:gd name="T63" fmla="*/ 93 h 488"/>
                <a:gd name="T64" fmla="*/ 347 w 541"/>
                <a:gd name="T65" fmla="*/ 298 h 488"/>
                <a:gd name="T66" fmla="*/ 167 w 541"/>
                <a:gd name="T67" fmla="*/ 298 h 488"/>
                <a:gd name="T68" fmla="*/ 258 w 541"/>
                <a:gd name="T69" fmla="*/ 9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8">
                  <a:moveTo>
                    <a:pt x="76" y="485"/>
                  </a:moveTo>
                  <a:cubicBezTo>
                    <a:pt x="97" y="485"/>
                    <a:pt x="127" y="486"/>
                    <a:pt x="167" y="488"/>
                  </a:cubicBezTo>
                  <a:cubicBezTo>
                    <a:pt x="167" y="466"/>
                    <a:pt x="167" y="466"/>
                    <a:pt x="167" y="466"/>
                  </a:cubicBezTo>
                  <a:cubicBezTo>
                    <a:pt x="145" y="466"/>
                    <a:pt x="129" y="465"/>
                    <a:pt x="121" y="463"/>
                  </a:cubicBezTo>
                  <a:cubicBezTo>
                    <a:pt x="115" y="462"/>
                    <a:pt x="111" y="460"/>
                    <a:pt x="108" y="457"/>
                  </a:cubicBezTo>
                  <a:cubicBezTo>
                    <a:pt x="106" y="455"/>
                    <a:pt x="106" y="452"/>
                    <a:pt x="106" y="449"/>
                  </a:cubicBezTo>
                  <a:cubicBezTo>
                    <a:pt x="106" y="442"/>
                    <a:pt x="109" y="430"/>
                    <a:pt x="116" y="414"/>
                  </a:cubicBezTo>
                  <a:cubicBezTo>
                    <a:pt x="155" y="327"/>
                    <a:pt x="155" y="327"/>
                    <a:pt x="155" y="327"/>
                  </a:cubicBezTo>
                  <a:cubicBezTo>
                    <a:pt x="362" y="327"/>
                    <a:pt x="362" y="327"/>
                    <a:pt x="362" y="327"/>
                  </a:cubicBezTo>
                  <a:cubicBezTo>
                    <a:pt x="406" y="431"/>
                    <a:pt x="406" y="431"/>
                    <a:pt x="406" y="431"/>
                  </a:cubicBezTo>
                  <a:cubicBezTo>
                    <a:pt x="409" y="439"/>
                    <a:pt x="411" y="446"/>
                    <a:pt x="411" y="451"/>
                  </a:cubicBezTo>
                  <a:cubicBezTo>
                    <a:pt x="411" y="454"/>
                    <a:pt x="410" y="456"/>
                    <a:pt x="408" y="458"/>
                  </a:cubicBezTo>
                  <a:cubicBezTo>
                    <a:pt x="406" y="461"/>
                    <a:pt x="402" y="462"/>
                    <a:pt x="396" y="464"/>
                  </a:cubicBezTo>
                  <a:cubicBezTo>
                    <a:pt x="391" y="465"/>
                    <a:pt x="374" y="465"/>
                    <a:pt x="348" y="466"/>
                  </a:cubicBezTo>
                  <a:cubicBezTo>
                    <a:pt x="348" y="488"/>
                    <a:pt x="348" y="488"/>
                    <a:pt x="348" y="488"/>
                  </a:cubicBezTo>
                  <a:cubicBezTo>
                    <a:pt x="463" y="485"/>
                    <a:pt x="463" y="485"/>
                    <a:pt x="463" y="485"/>
                  </a:cubicBezTo>
                  <a:cubicBezTo>
                    <a:pt x="478" y="485"/>
                    <a:pt x="504" y="486"/>
                    <a:pt x="541" y="488"/>
                  </a:cubicBezTo>
                  <a:cubicBezTo>
                    <a:pt x="541" y="466"/>
                    <a:pt x="541" y="466"/>
                    <a:pt x="541" y="466"/>
                  </a:cubicBezTo>
                  <a:cubicBezTo>
                    <a:pt x="522" y="466"/>
                    <a:pt x="510" y="464"/>
                    <a:pt x="504" y="462"/>
                  </a:cubicBezTo>
                  <a:cubicBezTo>
                    <a:pt x="499" y="459"/>
                    <a:pt x="494" y="454"/>
                    <a:pt x="490" y="446"/>
                  </a:cubicBezTo>
                  <a:cubicBezTo>
                    <a:pt x="481" y="432"/>
                    <a:pt x="465" y="397"/>
                    <a:pt x="440" y="342"/>
                  </a:cubicBezTo>
                  <a:cubicBezTo>
                    <a:pt x="287" y="0"/>
                    <a:pt x="287" y="0"/>
                    <a:pt x="287" y="0"/>
                  </a:cubicBezTo>
                  <a:cubicBezTo>
                    <a:pt x="264" y="0"/>
                    <a:pt x="264" y="0"/>
                    <a:pt x="264" y="0"/>
                  </a:cubicBezTo>
                  <a:cubicBezTo>
                    <a:pt x="232" y="73"/>
                    <a:pt x="211" y="120"/>
                    <a:pt x="202" y="141"/>
                  </a:cubicBezTo>
                  <a:cubicBezTo>
                    <a:pt x="112" y="333"/>
                    <a:pt x="112" y="333"/>
                    <a:pt x="112" y="333"/>
                  </a:cubicBezTo>
                  <a:cubicBezTo>
                    <a:pt x="85" y="389"/>
                    <a:pt x="70" y="421"/>
                    <a:pt x="65" y="429"/>
                  </a:cubicBezTo>
                  <a:cubicBezTo>
                    <a:pt x="58" y="444"/>
                    <a:pt x="52" y="453"/>
                    <a:pt x="48" y="457"/>
                  </a:cubicBezTo>
                  <a:cubicBezTo>
                    <a:pt x="44" y="460"/>
                    <a:pt x="40" y="462"/>
                    <a:pt x="36" y="464"/>
                  </a:cubicBezTo>
                  <a:cubicBezTo>
                    <a:pt x="31" y="465"/>
                    <a:pt x="19" y="466"/>
                    <a:pt x="0" y="466"/>
                  </a:cubicBezTo>
                  <a:cubicBezTo>
                    <a:pt x="0" y="488"/>
                    <a:pt x="0" y="488"/>
                    <a:pt x="0" y="488"/>
                  </a:cubicBezTo>
                  <a:cubicBezTo>
                    <a:pt x="28" y="486"/>
                    <a:pt x="53" y="485"/>
                    <a:pt x="76" y="485"/>
                  </a:cubicBezTo>
                  <a:close/>
                  <a:moveTo>
                    <a:pt x="258" y="93"/>
                  </a:moveTo>
                  <a:cubicBezTo>
                    <a:pt x="347" y="298"/>
                    <a:pt x="347" y="298"/>
                    <a:pt x="347"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5"/>
            <p:cNvSpPr>
              <a:spLocks/>
            </p:cNvSpPr>
            <p:nvPr/>
          </p:nvSpPr>
          <p:spPr bwMode="auto">
            <a:xfrm>
              <a:off x="3421063" y="736600"/>
              <a:ext cx="1987550" cy="1814513"/>
            </a:xfrm>
            <a:custGeom>
              <a:avLst/>
              <a:gdLst>
                <a:gd name="T0" fmla="*/ 390 w 530"/>
                <a:gd name="T1" fmla="*/ 73 h 484"/>
                <a:gd name="T2" fmla="*/ 412 w 530"/>
                <a:gd name="T3" fmla="*/ 35 h 484"/>
                <a:gd name="T4" fmla="*/ 405 w 530"/>
                <a:gd name="T5" fmla="*/ 26 h 484"/>
                <a:gd name="T6" fmla="*/ 352 w 530"/>
                <a:gd name="T7" fmla="*/ 22 h 484"/>
                <a:gd name="T8" fmla="*/ 352 w 530"/>
                <a:gd name="T9" fmla="*/ 0 h 484"/>
                <a:gd name="T10" fmla="*/ 447 w 530"/>
                <a:gd name="T11" fmla="*/ 2 h 484"/>
                <a:gd name="T12" fmla="*/ 530 w 530"/>
                <a:gd name="T13" fmla="*/ 0 h 484"/>
                <a:gd name="T14" fmla="*/ 530 w 530"/>
                <a:gd name="T15" fmla="*/ 22 h 484"/>
                <a:gd name="T16" fmla="*/ 484 w 530"/>
                <a:gd name="T17" fmla="*/ 26 h 484"/>
                <a:gd name="T18" fmla="*/ 466 w 530"/>
                <a:gd name="T19" fmla="*/ 34 h 484"/>
                <a:gd name="T20" fmla="*/ 438 w 530"/>
                <a:gd name="T21" fmla="*/ 67 h 484"/>
                <a:gd name="T22" fmla="*/ 333 w 530"/>
                <a:gd name="T23" fmla="*/ 217 h 484"/>
                <a:gd name="T24" fmla="*/ 299 w 530"/>
                <a:gd name="T25" fmla="*/ 275 h 484"/>
                <a:gd name="T26" fmla="*/ 295 w 530"/>
                <a:gd name="T27" fmla="*/ 295 h 484"/>
                <a:gd name="T28" fmla="*/ 295 w 530"/>
                <a:gd name="T29" fmla="*/ 321 h 484"/>
                <a:gd name="T30" fmla="*/ 297 w 530"/>
                <a:gd name="T31" fmla="*/ 411 h 484"/>
                <a:gd name="T32" fmla="*/ 303 w 530"/>
                <a:gd name="T33" fmla="*/ 449 h 484"/>
                <a:gd name="T34" fmla="*/ 316 w 530"/>
                <a:gd name="T35" fmla="*/ 458 h 484"/>
                <a:gd name="T36" fmla="*/ 366 w 530"/>
                <a:gd name="T37" fmla="*/ 462 h 484"/>
                <a:gd name="T38" fmla="*/ 366 w 530"/>
                <a:gd name="T39" fmla="*/ 484 h 484"/>
                <a:gd name="T40" fmla="*/ 266 w 530"/>
                <a:gd name="T41" fmla="*/ 481 h 484"/>
                <a:gd name="T42" fmla="*/ 158 w 530"/>
                <a:gd name="T43" fmla="*/ 484 h 484"/>
                <a:gd name="T44" fmla="*/ 158 w 530"/>
                <a:gd name="T45" fmla="*/ 462 h 484"/>
                <a:gd name="T46" fmla="*/ 209 w 530"/>
                <a:gd name="T47" fmla="*/ 458 h 484"/>
                <a:gd name="T48" fmla="*/ 221 w 530"/>
                <a:gd name="T49" fmla="*/ 450 h 484"/>
                <a:gd name="T50" fmla="*/ 227 w 530"/>
                <a:gd name="T51" fmla="*/ 418 h 484"/>
                <a:gd name="T52" fmla="*/ 229 w 530"/>
                <a:gd name="T53" fmla="*/ 321 h 484"/>
                <a:gd name="T54" fmla="*/ 229 w 530"/>
                <a:gd name="T55" fmla="*/ 282 h 484"/>
                <a:gd name="T56" fmla="*/ 214 w 530"/>
                <a:gd name="T57" fmla="*/ 254 h 484"/>
                <a:gd name="T58" fmla="*/ 178 w 530"/>
                <a:gd name="T59" fmla="*/ 196 h 484"/>
                <a:gd name="T60" fmla="*/ 87 w 530"/>
                <a:gd name="T61" fmla="*/ 67 h 484"/>
                <a:gd name="T62" fmla="*/ 62 w 530"/>
                <a:gd name="T63" fmla="*/ 34 h 484"/>
                <a:gd name="T64" fmla="*/ 45 w 530"/>
                <a:gd name="T65" fmla="*/ 26 h 484"/>
                <a:gd name="T66" fmla="*/ 0 w 530"/>
                <a:gd name="T67" fmla="*/ 22 h 484"/>
                <a:gd name="T68" fmla="*/ 0 w 530"/>
                <a:gd name="T69" fmla="*/ 0 h 484"/>
                <a:gd name="T70" fmla="*/ 84 w 530"/>
                <a:gd name="T71" fmla="*/ 2 h 484"/>
                <a:gd name="T72" fmla="*/ 216 w 530"/>
                <a:gd name="T73" fmla="*/ 0 h 484"/>
                <a:gd name="T74" fmla="*/ 216 w 530"/>
                <a:gd name="T75" fmla="*/ 22 h 484"/>
                <a:gd name="T76" fmla="*/ 159 w 530"/>
                <a:gd name="T77" fmla="*/ 26 h 484"/>
                <a:gd name="T78" fmla="*/ 152 w 530"/>
                <a:gd name="T79" fmla="*/ 35 h 484"/>
                <a:gd name="T80" fmla="*/ 170 w 530"/>
                <a:gd name="T81" fmla="*/ 73 h 484"/>
                <a:gd name="T82" fmla="*/ 276 w 530"/>
                <a:gd name="T83" fmla="*/ 245 h 484"/>
                <a:gd name="T84" fmla="*/ 390 w 530"/>
                <a:gd name="T85" fmla="*/ 7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0" h="484">
                  <a:moveTo>
                    <a:pt x="390" y="73"/>
                  </a:moveTo>
                  <a:cubicBezTo>
                    <a:pt x="404" y="51"/>
                    <a:pt x="411" y="39"/>
                    <a:pt x="412" y="35"/>
                  </a:cubicBezTo>
                  <a:cubicBezTo>
                    <a:pt x="412" y="31"/>
                    <a:pt x="409" y="28"/>
                    <a:pt x="405" y="26"/>
                  </a:cubicBezTo>
                  <a:cubicBezTo>
                    <a:pt x="400" y="24"/>
                    <a:pt x="380" y="23"/>
                    <a:pt x="352" y="22"/>
                  </a:cubicBezTo>
                  <a:cubicBezTo>
                    <a:pt x="352" y="0"/>
                    <a:pt x="352" y="0"/>
                    <a:pt x="352" y="0"/>
                  </a:cubicBezTo>
                  <a:cubicBezTo>
                    <a:pt x="396" y="2"/>
                    <a:pt x="422" y="2"/>
                    <a:pt x="447" y="2"/>
                  </a:cubicBezTo>
                  <a:cubicBezTo>
                    <a:pt x="470" y="2"/>
                    <a:pt x="483" y="2"/>
                    <a:pt x="530" y="0"/>
                  </a:cubicBezTo>
                  <a:cubicBezTo>
                    <a:pt x="530" y="22"/>
                    <a:pt x="530" y="22"/>
                    <a:pt x="530" y="22"/>
                  </a:cubicBezTo>
                  <a:cubicBezTo>
                    <a:pt x="502" y="23"/>
                    <a:pt x="492" y="24"/>
                    <a:pt x="484" y="26"/>
                  </a:cubicBezTo>
                  <a:cubicBezTo>
                    <a:pt x="477" y="28"/>
                    <a:pt x="471" y="30"/>
                    <a:pt x="466" y="34"/>
                  </a:cubicBezTo>
                  <a:cubicBezTo>
                    <a:pt x="460" y="38"/>
                    <a:pt x="451" y="49"/>
                    <a:pt x="438" y="67"/>
                  </a:cubicBezTo>
                  <a:cubicBezTo>
                    <a:pt x="333" y="217"/>
                    <a:pt x="333" y="217"/>
                    <a:pt x="333" y="217"/>
                  </a:cubicBezTo>
                  <a:cubicBezTo>
                    <a:pt x="313" y="248"/>
                    <a:pt x="302" y="268"/>
                    <a:pt x="299" y="275"/>
                  </a:cubicBezTo>
                  <a:cubicBezTo>
                    <a:pt x="297" y="282"/>
                    <a:pt x="295" y="289"/>
                    <a:pt x="295" y="295"/>
                  </a:cubicBezTo>
                  <a:cubicBezTo>
                    <a:pt x="295" y="321"/>
                    <a:pt x="295" y="321"/>
                    <a:pt x="295" y="321"/>
                  </a:cubicBezTo>
                  <a:cubicBezTo>
                    <a:pt x="295" y="352"/>
                    <a:pt x="296" y="382"/>
                    <a:pt x="297" y="411"/>
                  </a:cubicBezTo>
                  <a:cubicBezTo>
                    <a:pt x="298" y="433"/>
                    <a:pt x="300" y="445"/>
                    <a:pt x="303" y="449"/>
                  </a:cubicBezTo>
                  <a:cubicBezTo>
                    <a:pt x="305" y="453"/>
                    <a:pt x="310" y="456"/>
                    <a:pt x="316" y="458"/>
                  </a:cubicBezTo>
                  <a:cubicBezTo>
                    <a:pt x="321" y="460"/>
                    <a:pt x="338" y="461"/>
                    <a:pt x="366" y="462"/>
                  </a:cubicBezTo>
                  <a:cubicBezTo>
                    <a:pt x="366" y="484"/>
                    <a:pt x="366" y="484"/>
                    <a:pt x="366" y="484"/>
                  </a:cubicBezTo>
                  <a:cubicBezTo>
                    <a:pt x="327" y="482"/>
                    <a:pt x="294" y="481"/>
                    <a:pt x="266" y="481"/>
                  </a:cubicBezTo>
                  <a:cubicBezTo>
                    <a:pt x="238" y="481"/>
                    <a:pt x="203" y="482"/>
                    <a:pt x="158" y="484"/>
                  </a:cubicBezTo>
                  <a:cubicBezTo>
                    <a:pt x="158" y="462"/>
                    <a:pt x="158" y="462"/>
                    <a:pt x="158" y="462"/>
                  </a:cubicBezTo>
                  <a:cubicBezTo>
                    <a:pt x="186" y="461"/>
                    <a:pt x="203" y="460"/>
                    <a:pt x="209" y="458"/>
                  </a:cubicBezTo>
                  <a:cubicBezTo>
                    <a:pt x="215" y="456"/>
                    <a:pt x="219" y="454"/>
                    <a:pt x="221" y="450"/>
                  </a:cubicBezTo>
                  <a:cubicBezTo>
                    <a:pt x="224" y="446"/>
                    <a:pt x="226" y="435"/>
                    <a:pt x="227" y="418"/>
                  </a:cubicBezTo>
                  <a:cubicBezTo>
                    <a:pt x="227" y="413"/>
                    <a:pt x="228" y="381"/>
                    <a:pt x="229" y="321"/>
                  </a:cubicBezTo>
                  <a:cubicBezTo>
                    <a:pt x="229" y="282"/>
                    <a:pt x="229" y="282"/>
                    <a:pt x="229" y="282"/>
                  </a:cubicBezTo>
                  <a:cubicBezTo>
                    <a:pt x="224" y="272"/>
                    <a:pt x="219" y="262"/>
                    <a:pt x="214" y="254"/>
                  </a:cubicBezTo>
                  <a:cubicBezTo>
                    <a:pt x="211" y="249"/>
                    <a:pt x="199" y="229"/>
                    <a:pt x="178" y="196"/>
                  </a:cubicBezTo>
                  <a:cubicBezTo>
                    <a:pt x="87" y="67"/>
                    <a:pt x="87" y="67"/>
                    <a:pt x="87" y="67"/>
                  </a:cubicBezTo>
                  <a:cubicBezTo>
                    <a:pt x="76" y="49"/>
                    <a:pt x="68" y="38"/>
                    <a:pt x="62" y="34"/>
                  </a:cubicBezTo>
                  <a:cubicBezTo>
                    <a:pt x="57" y="30"/>
                    <a:pt x="52" y="28"/>
                    <a:pt x="45" y="26"/>
                  </a:cubicBezTo>
                  <a:cubicBezTo>
                    <a:pt x="37" y="24"/>
                    <a:pt x="28" y="23"/>
                    <a:pt x="0" y="22"/>
                  </a:cubicBezTo>
                  <a:cubicBezTo>
                    <a:pt x="0" y="0"/>
                    <a:pt x="0" y="0"/>
                    <a:pt x="0" y="0"/>
                  </a:cubicBezTo>
                  <a:cubicBezTo>
                    <a:pt x="46" y="2"/>
                    <a:pt x="60" y="2"/>
                    <a:pt x="84" y="2"/>
                  </a:cubicBezTo>
                  <a:cubicBezTo>
                    <a:pt x="109" y="2"/>
                    <a:pt x="172" y="2"/>
                    <a:pt x="216" y="0"/>
                  </a:cubicBezTo>
                  <a:cubicBezTo>
                    <a:pt x="216" y="22"/>
                    <a:pt x="216" y="22"/>
                    <a:pt x="216" y="22"/>
                  </a:cubicBezTo>
                  <a:cubicBezTo>
                    <a:pt x="188" y="23"/>
                    <a:pt x="164" y="24"/>
                    <a:pt x="159" y="26"/>
                  </a:cubicBezTo>
                  <a:cubicBezTo>
                    <a:pt x="155" y="28"/>
                    <a:pt x="152" y="31"/>
                    <a:pt x="152" y="35"/>
                  </a:cubicBezTo>
                  <a:cubicBezTo>
                    <a:pt x="152" y="39"/>
                    <a:pt x="158" y="51"/>
                    <a:pt x="170" y="73"/>
                  </a:cubicBezTo>
                  <a:cubicBezTo>
                    <a:pt x="276" y="245"/>
                    <a:pt x="276" y="245"/>
                    <a:pt x="276"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6"/>
            <p:cNvSpPr>
              <a:spLocks noEditPoints="1"/>
            </p:cNvSpPr>
            <p:nvPr/>
          </p:nvSpPr>
          <p:spPr bwMode="auto">
            <a:xfrm>
              <a:off x="5326063" y="695325"/>
              <a:ext cx="2024063" cy="1890713"/>
            </a:xfrm>
            <a:custGeom>
              <a:avLst/>
              <a:gdLst>
                <a:gd name="T0" fmla="*/ 96 w 540"/>
                <a:gd name="T1" fmla="*/ 123 h 504"/>
                <a:gd name="T2" fmla="*/ 161 w 540"/>
                <a:gd name="T3" fmla="*/ 53 h 504"/>
                <a:gd name="T4" fmla="*/ 260 w 540"/>
                <a:gd name="T5" fmla="*/ 29 h 504"/>
                <a:gd name="T6" fmla="*/ 333 w 540"/>
                <a:gd name="T7" fmla="*/ 41 h 504"/>
                <a:gd name="T8" fmla="*/ 388 w 540"/>
                <a:gd name="T9" fmla="*/ 69 h 504"/>
                <a:gd name="T10" fmla="*/ 424 w 540"/>
                <a:gd name="T11" fmla="*/ 109 h 504"/>
                <a:gd name="T12" fmla="*/ 449 w 540"/>
                <a:gd name="T13" fmla="*/ 159 h 504"/>
                <a:gd name="T14" fmla="*/ 464 w 540"/>
                <a:gd name="T15" fmla="*/ 259 h 504"/>
                <a:gd name="T16" fmla="*/ 443 w 540"/>
                <a:gd name="T17" fmla="*/ 371 h 504"/>
                <a:gd name="T18" fmla="*/ 380 w 540"/>
                <a:gd name="T19" fmla="*/ 446 h 504"/>
                <a:gd name="T20" fmla="*/ 280 w 540"/>
                <a:gd name="T21" fmla="*/ 473 h 504"/>
                <a:gd name="T22" fmla="*/ 205 w 540"/>
                <a:gd name="T23" fmla="*/ 460 h 504"/>
                <a:gd name="T24" fmla="*/ 143 w 540"/>
                <a:gd name="T25" fmla="*/ 419 h 504"/>
                <a:gd name="T26" fmla="*/ 99 w 540"/>
                <a:gd name="T27" fmla="*/ 350 h 504"/>
                <a:gd name="T28" fmla="*/ 82 w 540"/>
                <a:gd name="T29" fmla="*/ 292 h 504"/>
                <a:gd name="T30" fmla="*/ 75 w 540"/>
                <a:gd name="T31" fmla="*/ 227 h 504"/>
                <a:gd name="T32" fmla="*/ 96 w 540"/>
                <a:gd name="T33" fmla="*/ 123 h 504"/>
                <a:gd name="T34" fmla="*/ 18 w 540"/>
                <a:gd name="T35" fmla="*/ 352 h 504"/>
                <a:gd name="T36" fmla="*/ 69 w 540"/>
                <a:gd name="T37" fmla="*/ 435 h 504"/>
                <a:gd name="T38" fmla="*/ 151 w 540"/>
                <a:gd name="T39" fmla="*/ 486 h 504"/>
                <a:gd name="T40" fmla="*/ 255 w 540"/>
                <a:gd name="T41" fmla="*/ 504 h 504"/>
                <a:gd name="T42" fmla="*/ 459 w 540"/>
                <a:gd name="T43" fmla="*/ 427 h 504"/>
                <a:gd name="T44" fmla="*/ 540 w 540"/>
                <a:gd name="T45" fmla="*/ 237 h 504"/>
                <a:gd name="T46" fmla="*/ 532 w 540"/>
                <a:gd name="T47" fmla="*/ 169 h 504"/>
                <a:gd name="T48" fmla="*/ 510 w 540"/>
                <a:gd name="T49" fmla="*/ 115 h 504"/>
                <a:gd name="T50" fmla="*/ 462 w 540"/>
                <a:gd name="T51" fmla="*/ 58 h 504"/>
                <a:gd name="T52" fmla="*/ 383 w 540"/>
                <a:gd name="T53" fmla="*/ 16 h 504"/>
                <a:gd name="T54" fmla="*/ 275 w 540"/>
                <a:gd name="T55" fmla="*/ 0 h 504"/>
                <a:gd name="T56" fmla="*/ 162 w 540"/>
                <a:gd name="T57" fmla="*/ 19 h 504"/>
                <a:gd name="T58" fmla="*/ 73 w 540"/>
                <a:gd name="T59" fmla="*/ 74 h 504"/>
                <a:gd name="T60" fmla="*/ 17 w 540"/>
                <a:gd name="T61" fmla="*/ 155 h 504"/>
                <a:gd name="T62" fmla="*/ 0 w 540"/>
                <a:gd name="T63" fmla="*/ 255 h 504"/>
                <a:gd name="T64" fmla="*/ 18 w 540"/>
                <a:gd name="T65" fmla="*/ 35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4">
                  <a:moveTo>
                    <a:pt x="96" y="123"/>
                  </a:moveTo>
                  <a:cubicBezTo>
                    <a:pt x="111" y="93"/>
                    <a:pt x="132" y="69"/>
                    <a:pt x="161" y="53"/>
                  </a:cubicBezTo>
                  <a:cubicBezTo>
                    <a:pt x="189" y="37"/>
                    <a:pt x="222" y="29"/>
                    <a:pt x="260" y="29"/>
                  </a:cubicBezTo>
                  <a:cubicBezTo>
                    <a:pt x="286" y="29"/>
                    <a:pt x="310" y="33"/>
                    <a:pt x="333" y="41"/>
                  </a:cubicBezTo>
                  <a:cubicBezTo>
                    <a:pt x="356" y="48"/>
                    <a:pt x="374" y="58"/>
                    <a:pt x="388" y="69"/>
                  </a:cubicBezTo>
                  <a:cubicBezTo>
                    <a:pt x="402" y="80"/>
                    <a:pt x="414" y="94"/>
                    <a:pt x="424" y="109"/>
                  </a:cubicBezTo>
                  <a:cubicBezTo>
                    <a:pt x="435" y="124"/>
                    <a:pt x="443" y="140"/>
                    <a:pt x="449" y="159"/>
                  </a:cubicBezTo>
                  <a:cubicBezTo>
                    <a:pt x="459" y="189"/>
                    <a:pt x="464" y="223"/>
                    <a:pt x="464" y="259"/>
                  </a:cubicBezTo>
                  <a:cubicBezTo>
                    <a:pt x="464" y="301"/>
                    <a:pt x="457" y="339"/>
                    <a:pt x="443" y="371"/>
                  </a:cubicBezTo>
                  <a:cubicBezTo>
                    <a:pt x="429" y="403"/>
                    <a:pt x="408" y="428"/>
                    <a:pt x="380" y="446"/>
                  </a:cubicBezTo>
                  <a:cubicBezTo>
                    <a:pt x="352" y="464"/>
                    <a:pt x="319" y="473"/>
                    <a:pt x="280" y="473"/>
                  </a:cubicBezTo>
                  <a:cubicBezTo>
                    <a:pt x="253" y="473"/>
                    <a:pt x="228" y="468"/>
                    <a:pt x="205" y="460"/>
                  </a:cubicBezTo>
                  <a:cubicBezTo>
                    <a:pt x="182" y="451"/>
                    <a:pt x="162" y="437"/>
                    <a:pt x="143" y="419"/>
                  </a:cubicBezTo>
                  <a:cubicBezTo>
                    <a:pt x="125" y="400"/>
                    <a:pt x="110" y="378"/>
                    <a:pt x="99" y="350"/>
                  </a:cubicBezTo>
                  <a:cubicBezTo>
                    <a:pt x="92" y="334"/>
                    <a:pt x="86" y="315"/>
                    <a:pt x="82" y="292"/>
                  </a:cubicBezTo>
                  <a:cubicBezTo>
                    <a:pt x="77" y="270"/>
                    <a:pt x="75" y="248"/>
                    <a:pt x="75" y="227"/>
                  </a:cubicBezTo>
                  <a:cubicBezTo>
                    <a:pt x="75" y="188"/>
                    <a:pt x="82" y="154"/>
                    <a:pt x="96" y="123"/>
                  </a:cubicBezTo>
                  <a:close/>
                  <a:moveTo>
                    <a:pt x="18" y="352"/>
                  </a:moveTo>
                  <a:cubicBezTo>
                    <a:pt x="29" y="384"/>
                    <a:pt x="46" y="412"/>
                    <a:pt x="69" y="435"/>
                  </a:cubicBezTo>
                  <a:cubicBezTo>
                    <a:pt x="91" y="457"/>
                    <a:pt x="118" y="475"/>
                    <a:pt x="151" y="486"/>
                  </a:cubicBezTo>
                  <a:cubicBezTo>
                    <a:pt x="183" y="497"/>
                    <a:pt x="218" y="504"/>
                    <a:pt x="255" y="504"/>
                  </a:cubicBezTo>
                  <a:cubicBezTo>
                    <a:pt x="337" y="504"/>
                    <a:pt x="405" y="478"/>
                    <a:pt x="459" y="427"/>
                  </a:cubicBezTo>
                  <a:cubicBezTo>
                    <a:pt x="513" y="376"/>
                    <a:pt x="540" y="313"/>
                    <a:pt x="540" y="237"/>
                  </a:cubicBezTo>
                  <a:cubicBezTo>
                    <a:pt x="540" y="213"/>
                    <a:pt x="537" y="190"/>
                    <a:pt x="532" y="169"/>
                  </a:cubicBezTo>
                  <a:cubicBezTo>
                    <a:pt x="526" y="148"/>
                    <a:pt x="519" y="130"/>
                    <a:pt x="510" y="115"/>
                  </a:cubicBezTo>
                  <a:cubicBezTo>
                    <a:pt x="498" y="94"/>
                    <a:pt x="482" y="75"/>
                    <a:pt x="462" y="58"/>
                  </a:cubicBezTo>
                  <a:cubicBezTo>
                    <a:pt x="441" y="40"/>
                    <a:pt x="415" y="26"/>
                    <a:pt x="383" y="16"/>
                  </a:cubicBezTo>
                  <a:cubicBezTo>
                    <a:pt x="350" y="5"/>
                    <a:pt x="315" y="0"/>
                    <a:pt x="275" y="0"/>
                  </a:cubicBezTo>
                  <a:cubicBezTo>
                    <a:pt x="233" y="0"/>
                    <a:pt x="195" y="6"/>
                    <a:pt x="162" y="19"/>
                  </a:cubicBezTo>
                  <a:cubicBezTo>
                    <a:pt x="129" y="31"/>
                    <a:pt x="99" y="49"/>
                    <a:pt x="73" y="74"/>
                  </a:cubicBezTo>
                  <a:cubicBezTo>
                    <a:pt x="47" y="98"/>
                    <a:pt x="28" y="125"/>
                    <a:pt x="17" y="155"/>
                  </a:cubicBezTo>
                  <a:cubicBezTo>
                    <a:pt x="6" y="186"/>
                    <a:pt x="0" y="219"/>
                    <a:pt x="0" y="255"/>
                  </a:cubicBezTo>
                  <a:cubicBezTo>
                    <a:pt x="0" y="287"/>
                    <a:pt x="6" y="319"/>
                    <a:pt x="18"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042" y="876685"/>
            <a:ext cx="4428739" cy="4789487"/>
          </a:xfrm>
          <a:prstGeom prst="rect">
            <a:avLst/>
          </a:prstGeom>
          <a:ln>
            <a:solidFill>
              <a:schemeClr val="bg1">
                <a:lumMod val="50000"/>
              </a:schemeClr>
            </a:solidFill>
          </a:ln>
          <a:effectLst>
            <a:outerShdw blurRad="63500" sx="102000" sy="102000" algn="ctr" rotWithShape="0">
              <a:prstClr val="black">
                <a:alpha val="40000"/>
              </a:prstClr>
            </a:outerShdw>
          </a:effectLst>
        </p:spPr>
      </p:pic>
      <p:sp>
        <p:nvSpPr>
          <p:cNvPr id="21" name="Rectangle 20"/>
          <p:cNvSpPr/>
          <p:nvPr/>
        </p:nvSpPr>
        <p:spPr>
          <a:xfrm>
            <a:off x="5625286" y="4707173"/>
            <a:ext cx="4723075" cy="1502795"/>
          </a:xfrm>
          <a:prstGeom prst="rect">
            <a:avLst/>
          </a:prstGeom>
          <a:gradFill>
            <a:gsLst>
              <a:gs pos="0">
                <a:schemeClr val="tx2">
                  <a:lumMod val="20000"/>
                  <a:lumOff val="80000"/>
                  <a:alpha val="0"/>
                </a:schemeClr>
              </a:gs>
              <a:gs pos="100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4247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27225" y="1046557"/>
            <a:ext cx="4170363" cy="489369"/>
          </a:xfrm>
        </p:spPr>
        <p:txBody>
          <a:bodyPr/>
          <a:lstStyle/>
          <a:p>
            <a:r>
              <a:rPr lang="en-US" b="1" dirty="0"/>
              <a:t>2008</a:t>
            </a:r>
          </a:p>
        </p:txBody>
      </p:sp>
      <p:sp>
        <p:nvSpPr>
          <p:cNvPr id="3" name="Content Placeholder 2"/>
          <p:cNvSpPr>
            <a:spLocks noGrp="1"/>
          </p:cNvSpPr>
          <p:nvPr>
            <p:ph idx="1"/>
          </p:nvPr>
        </p:nvSpPr>
        <p:spPr>
          <a:xfrm>
            <a:off x="1927225" y="1862138"/>
            <a:ext cx="4170363" cy="600168"/>
          </a:xfrm>
        </p:spPr>
        <p:txBody>
          <a:bodyPr vert="horz" lIns="0" tIns="0" rIns="0" bIns="45724" rtlCol="0" anchor="t">
            <a:spAutoFit/>
          </a:bodyPr>
          <a:lstStyle/>
          <a:p>
            <a:pPr marL="0" indent="0">
              <a:buNone/>
            </a:pPr>
            <a:r>
              <a:rPr lang="en-US" altLang="en-US" dirty="0">
                <a:solidFill>
                  <a:srgbClr val="000000"/>
                </a:solidFill>
              </a:rPr>
              <a:t>Mayo Clinic opened a new 214-bed hospital in Jacksonville, Florida</a:t>
            </a:r>
            <a:endParaRPr lang="en-US"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2" y="2588006"/>
            <a:ext cx="9144000" cy="3447288"/>
          </a:xfrm>
          <a:prstGeom prst="rect">
            <a:avLst/>
          </a:prstGeom>
        </p:spPr>
      </p:pic>
    </p:spTree>
    <p:extLst>
      <p:ext uri="{BB962C8B-B14F-4D97-AF65-F5344CB8AC3E}">
        <p14:creationId xmlns:p14="http://schemas.microsoft.com/office/powerpoint/2010/main" val="13279529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5675" y="2470076"/>
            <a:ext cx="3868883" cy="364849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333291" y="182671"/>
            <a:ext cx="3039688" cy="489369"/>
          </a:xfrm>
        </p:spPr>
        <p:txBody>
          <a:bodyPr>
            <a:spAutoFit/>
          </a:bodyPr>
          <a:lstStyle/>
          <a:p>
            <a:r>
              <a:rPr lang="en-US" b="1" dirty="0"/>
              <a:t>2011</a:t>
            </a:r>
          </a:p>
        </p:txBody>
      </p:sp>
      <p:sp>
        <p:nvSpPr>
          <p:cNvPr id="3" name="Content Placeholder 2"/>
          <p:cNvSpPr>
            <a:spLocks noGrp="1"/>
          </p:cNvSpPr>
          <p:nvPr>
            <p:ph idx="1"/>
          </p:nvPr>
        </p:nvSpPr>
        <p:spPr>
          <a:xfrm>
            <a:off x="7267390" y="2691706"/>
            <a:ext cx="3615702" cy="1431165"/>
          </a:xfrm>
        </p:spPr>
        <p:txBody>
          <a:bodyPr vert="horz" wrap="square" lIns="0" tIns="0" rIns="0" bIns="45724" rtlCol="0" anchor="t">
            <a:spAutoFit/>
          </a:bodyPr>
          <a:lstStyle/>
          <a:p>
            <a:pPr marL="0" indent="0">
              <a:buNone/>
            </a:pPr>
            <a:r>
              <a:rPr lang="en-US" altLang="en-US" dirty="0">
                <a:solidFill>
                  <a:srgbClr val="000000"/>
                </a:solidFill>
              </a:rPr>
              <a:t>The Mayo Clinic Care Network forms to extend Mayo’s expertise and resources to health care organizations around the world</a:t>
            </a:r>
            <a:endParaRPr lang="en-US" dirty="0">
              <a:solidFill>
                <a:srgbClr val="000000"/>
              </a:solidFill>
            </a:endParaRPr>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7274356" y="4269554"/>
            <a:ext cx="3515967" cy="1637881"/>
          </a:xfrm>
          <a:prstGeom prst="rect">
            <a:avLst/>
          </a:prstGeom>
        </p:spPr>
      </p:pic>
      <p:pic>
        <p:nvPicPr>
          <p:cNvPr id="23"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46166" y="1377650"/>
            <a:ext cx="2945160" cy="674451"/>
          </a:xfrm>
          <a:prstGeom prst="rect">
            <a:avLst/>
          </a:prstGeom>
          <a:noFill/>
          <a:ln>
            <a:noFill/>
          </a:ln>
          <a:effectLst>
            <a:glow rad="101600">
              <a:schemeClr val="bg1">
                <a:lumMod val="75000"/>
                <a:alpha val="6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9805879D-45FF-DB1C-7F23-82364EB58B2B}"/>
              </a:ext>
            </a:extLst>
          </p:cNvPr>
          <p:cNvPicPr>
            <a:picLocks noChangeAspect="1"/>
          </p:cNvPicPr>
          <p:nvPr/>
        </p:nvPicPr>
        <p:blipFill>
          <a:blip r:embed="rId6"/>
          <a:srcRect t="1519" r="145" b="3591"/>
          <a:stretch/>
        </p:blipFill>
        <p:spPr>
          <a:xfrm>
            <a:off x="293095" y="179975"/>
            <a:ext cx="6509382" cy="6507530"/>
          </a:xfrm>
          <a:prstGeom prst="rect">
            <a:avLst/>
          </a:prstGeom>
        </p:spPr>
      </p:pic>
    </p:spTree>
    <p:extLst>
      <p:ext uri="{BB962C8B-B14F-4D97-AF65-F5344CB8AC3E}">
        <p14:creationId xmlns:p14="http://schemas.microsoft.com/office/powerpoint/2010/main" val="37397937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B6FA70-6F80-4939-F061-89E8D92B807C}"/>
              </a:ext>
            </a:extLst>
          </p:cNvPr>
          <p:cNvSpPr txBox="1"/>
          <p:nvPr/>
        </p:nvSpPr>
        <p:spPr>
          <a:xfrm>
            <a:off x="7987067" y="6051810"/>
            <a:ext cx="1108953" cy="774416"/>
          </a:xfrm>
          <a:prstGeom prst="rect">
            <a:avLst/>
          </a:prstGeom>
          <a:solidFill>
            <a:schemeClr val="tx1"/>
          </a:solidFill>
        </p:spPr>
        <p:txBody>
          <a:bodyPr wrap="square" rtlCol="0">
            <a:spAutoFit/>
          </a:bodyPr>
          <a:lstStyle/>
          <a:p>
            <a:endParaRPr lang="en-US"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2412" y="1654175"/>
            <a:ext cx="9144000" cy="4381500"/>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2413" y="1668725"/>
            <a:ext cx="6375705" cy="404001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29958"/>
          <a:stretch/>
        </p:blipFill>
        <p:spPr>
          <a:xfrm rot="21335691">
            <a:off x="6345734" y="1905428"/>
            <a:ext cx="4391620" cy="1783021"/>
          </a:xfrm>
          <a:prstGeom prst="rect">
            <a:avLst/>
          </a:prstGeom>
        </p:spPr>
      </p:pic>
      <p:sp>
        <p:nvSpPr>
          <p:cNvPr id="3" name="Title 2"/>
          <p:cNvSpPr>
            <a:spLocks noGrp="1"/>
          </p:cNvSpPr>
          <p:nvPr>
            <p:ph type="title"/>
          </p:nvPr>
        </p:nvSpPr>
        <p:spPr>
          <a:xfrm>
            <a:off x="4007644" y="1187451"/>
            <a:ext cx="2478882" cy="489369"/>
          </a:xfrm>
        </p:spPr>
        <p:txBody>
          <a:bodyPr wrap="square">
            <a:spAutoFit/>
          </a:bodyPr>
          <a:lstStyle/>
          <a:p>
            <a:r>
              <a:rPr lang="en-US" dirty="0"/>
              <a:t>2013-2014</a:t>
            </a:r>
          </a:p>
        </p:txBody>
      </p:sp>
      <p:sp>
        <p:nvSpPr>
          <p:cNvPr id="15" name="Content Placeholder 14"/>
          <p:cNvSpPr>
            <a:spLocks noGrp="1"/>
          </p:cNvSpPr>
          <p:nvPr>
            <p:ph idx="1"/>
          </p:nvPr>
        </p:nvSpPr>
        <p:spPr>
          <a:xfrm>
            <a:off x="1667810" y="4438628"/>
            <a:ext cx="4324382" cy="1431165"/>
          </a:xfrm>
        </p:spPr>
        <p:txBody>
          <a:bodyPr vert="horz" wrap="square" lIns="0" tIns="0" rIns="0" bIns="45724" rtlCol="0" anchor="t">
            <a:spAutoFit/>
          </a:bodyPr>
          <a:lstStyle/>
          <a:p>
            <a:r>
              <a:rPr lang="en-US">
                <a:solidFill>
                  <a:srgbClr val="FFFFFF"/>
                </a:solidFill>
                <a:effectLst>
                  <a:outerShdw blurRad="38100" dist="38100" dir="2700000" algn="tl">
                    <a:srgbClr val="000000">
                      <a:alpha val="43137"/>
                    </a:srgbClr>
                  </a:outerShdw>
                </a:effectLst>
              </a:rPr>
              <a:t>Mayo Clinic commemorated its sesquicentennial honoring 150 years of the Mayo medical practice, serving humanity with hope and healing.</a:t>
            </a:r>
            <a:endParaRPr lang="en-US">
              <a:solidFill>
                <a:srgbClr val="FFFFFF"/>
              </a:solidFill>
              <a:effectLst>
                <a:outerShdw blurRad="38100" dist="38100" dir="2700000" algn="tl">
                  <a:srgbClr val="000000">
                    <a:alpha val="43137"/>
                  </a:srgbClr>
                </a:outerShdw>
              </a:effectLst>
              <a:cs typeface="Arial"/>
            </a:endParaRP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7225" y="415925"/>
            <a:ext cx="1893114" cy="1788324"/>
          </a:xfrm>
          <a:prstGeom prst="rect">
            <a:avLst/>
          </a:prstGeom>
          <a:effectLst>
            <a:outerShdw blurRad="63500" sx="102000" sy="102000" algn="ctr" rotWithShape="0">
              <a:prstClr val="black">
                <a:alpha val="40000"/>
              </a:prstClr>
            </a:outerShdw>
          </a:effectLst>
        </p:spPr>
      </p:pic>
      <p:sp>
        <p:nvSpPr>
          <p:cNvPr id="12" name="Content Placeholder 2"/>
          <p:cNvSpPr txBox="1">
            <a:spLocks/>
          </p:cNvSpPr>
          <p:nvPr/>
        </p:nvSpPr>
        <p:spPr>
          <a:xfrm>
            <a:off x="6094412" y="6601676"/>
            <a:ext cx="1807238" cy="175433"/>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sz="1200" dirty="0">
                <a:sym typeface="Wingdings 3"/>
              </a:rPr>
              <a:t>Mayo Clinic logo – 2011</a:t>
            </a:r>
            <a:endParaRPr lang="en-US" sz="1200" dirty="0"/>
          </a:p>
        </p:txBody>
      </p:sp>
      <p:grpSp>
        <p:nvGrpSpPr>
          <p:cNvPr id="14" name="Group 13"/>
          <p:cNvGrpSpPr/>
          <p:nvPr/>
        </p:nvGrpSpPr>
        <p:grpSpPr>
          <a:xfrm>
            <a:off x="8266844" y="6139541"/>
            <a:ext cx="549398" cy="598968"/>
            <a:chOff x="657225" y="681038"/>
            <a:chExt cx="1266825" cy="1381125"/>
          </a:xfrm>
          <a:solidFill>
            <a:srgbClr val="000000"/>
          </a:solidFill>
        </p:grpSpPr>
        <p:sp>
          <p:nvSpPr>
            <p:cNvPr id="17"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2180" y="3390010"/>
            <a:ext cx="4393580" cy="2597094"/>
          </a:xfrm>
          <a:prstGeom prst="rect">
            <a:avLst/>
          </a:prstGeom>
        </p:spPr>
      </p:pic>
    </p:spTree>
    <p:extLst>
      <p:ext uri="{BB962C8B-B14F-4D97-AF65-F5344CB8AC3E}">
        <p14:creationId xmlns:p14="http://schemas.microsoft.com/office/powerpoint/2010/main" val="7290119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2018372"/>
            <a:ext cx="9143999" cy="42454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1806" y="458449"/>
            <a:ext cx="7977186" cy="932567"/>
          </a:xfrm>
        </p:spPr>
        <p:txBody>
          <a:bodyPr/>
          <a:lstStyle/>
          <a:p>
            <a:r>
              <a:rPr lang="en-US" dirty="0"/>
              <a:t>For more information about Mayo Clinic history and heritage</a:t>
            </a:r>
          </a:p>
        </p:txBody>
      </p:sp>
      <p:sp>
        <p:nvSpPr>
          <p:cNvPr id="3" name="Content Placeholder 2"/>
          <p:cNvSpPr>
            <a:spLocks noGrp="1"/>
          </p:cNvSpPr>
          <p:nvPr>
            <p:ph idx="1"/>
          </p:nvPr>
        </p:nvSpPr>
        <p:spPr>
          <a:xfrm>
            <a:off x="1927226" y="2018372"/>
            <a:ext cx="2389187" cy="3378664"/>
          </a:xfrm>
        </p:spPr>
        <p:txBody>
          <a:bodyPr/>
          <a:lstStyle/>
          <a:p>
            <a:endParaRPr lang="en-US" altLang="en-US" dirty="0"/>
          </a:p>
          <a:p>
            <a:r>
              <a:rPr lang="en-US" altLang="en-US" dirty="0">
                <a:solidFill>
                  <a:srgbClr val="000000"/>
                </a:solidFill>
              </a:rPr>
              <a:t>Films &amp; Books</a:t>
            </a:r>
          </a:p>
          <a:p>
            <a:r>
              <a:rPr lang="en-US" dirty="0">
                <a:solidFill>
                  <a:srgbClr val="000000"/>
                </a:solidFill>
              </a:rPr>
              <a:t>Timelines</a:t>
            </a:r>
          </a:p>
          <a:p>
            <a:r>
              <a:rPr lang="en-US" dirty="0">
                <a:solidFill>
                  <a:srgbClr val="000000"/>
                </a:solidFill>
              </a:rPr>
              <a:t>Contributions to Medicine</a:t>
            </a:r>
          </a:p>
          <a:p>
            <a:r>
              <a:rPr lang="en-US" dirty="0">
                <a:solidFill>
                  <a:srgbClr val="000000"/>
                </a:solidFill>
              </a:rPr>
              <a:t>Quotations </a:t>
            </a:r>
          </a:p>
          <a:p>
            <a:r>
              <a:rPr lang="en-US" dirty="0">
                <a:solidFill>
                  <a:srgbClr val="000000"/>
                </a:solidFill>
              </a:rPr>
              <a:t>Tours &amp; Events</a:t>
            </a:r>
          </a:p>
          <a:p>
            <a:endParaRPr lang="en-US" dirty="0"/>
          </a:p>
          <a:p>
            <a:endParaRPr lang="en-US" dirty="0"/>
          </a:p>
        </p:txBody>
      </p:sp>
      <p:sp>
        <p:nvSpPr>
          <p:cNvPr id="20" name="TextBox 19"/>
          <p:cNvSpPr txBox="1"/>
          <p:nvPr/>
        </p:nvSpPr>
        <p:spPr>
          <a:xfrm>
            <a:off x="6758895" y="6369566"/>
            <a:ext cx="3520194" cy="152349"/>
          </a:xfrm>
          <a:prstGeom prst="rect">
            <a:avLst/>
          </a:prstGeom>
          <a:noFill/>
        </p:spPr>
        <p:txBody>
          <a:bodyPr wrap="none" lIns="0" tIns="0" rIns="0" bIns="0" rtlCol="0" anchor="ctr" anchorCtr="0">
            <a:spAutoFit/>
          </a:bodyPr>
          <a:lstStyle/>
          <a:p>
            <a:pPr>
              <a:lnSpc>
                <a:spcPct val="90000"/>
              </a:lnSpc>
            </a:pPr>
            <a:r>
              <a:rPr lang="en-US" sz="1100" dirty="0">
                <a:latin typeface="Times New Roman" panose="02020603050405020304" pitchFamily="18" charset="0"/>
                <a:cs typeface="Times New Roman" panose="02020603050405020304" pitchFamily="18" charset="0"/>
              </a:rPr>
              <a:t>©2023 Mayo Foundation for Medical Education and Research</a:t>
            </a:r>
          </a:p>
        </p:txBody>
      </p:sp>
      <p:sp>
        <p:nvSpPr>
          <p:cNvPr id="21" name="TextBox 20"/>
          <p:cNvSpPr txBox="1"/>
          <p:nvPr/>
        </p:nvSpPr>
        <p:spPr>
          <a:xfrm>
            <a:off x="1927225" y="5719181"/>
            <a:ext cx="4694170" cy="387798"/>
          </a:xfrm>
          <a:prstGeom prst="rect">
            <a:avLst/>
          </a:prstGeom>
          <a:noFill/>
        </p:spPr>
        <p:txBody>
          <a:bodyPr wrap="none" lIns="0" tIns="0" rIns="0" bIns="0" rtlCol="0" anchor="ctr" anchorCtr="0">
            <a:spAutoFit/>
          </a:bodyPr>
          <a:lstStyle/>
          <a:p>
            <a:pPr>
              <a:lnSpc>
                <a:spcPct val="90000"/>
              </a:lnSpc>
            </a:pPr>
            <a:r>
              <a:rPr lang="en-US" sz="2800" b="1" spc="300" dirty="0">
                <a:solidFill>
                  <a:srgbClr val="000000"/>
                </a:solidFill>
                <a:cs typeface="Times New Roman" panose="02020603050405020304" pitchFamily="18" charset="0"/>
              </a:rPr>
              <a:t>History.mayoclinic.org</a:t>
            </a:r>
          </a:p>
        </p:txBody>
      </p:sp>
      <p:pic>
        <p:nvPicPr>
          <p:cNvPr id="5" name="Picture 4">
            <a:extLst>
              <a:ext uri="{FF2B5EF4-FFF2-40B4-BE49-F238E27FC236}">
                <a16:creationId xmlns:a16="http://schemas.microsoft.com/office/drawing/2014/main" id="{D66E95AC-A31A-0D3A-B7BB-243FE0CA25B5}"/>
              </a:ext>
            </a:extLst>
          </p:cNvPr>
          <p:cNvPicPr>
            <a:picLocks noChangeAspect="1"/>
          </p:cNvPicPr>
          <p:nvPr/>
        </p:nvPicPr>
        <p:blipFill>
          <a:blip r:embed="rId2"/>
          <a:stretch>
            <a:fillRect/>
          </a:stretch>
        </p:blipFill>
        <p:spPr>
          <a:xfrm>
            <a:off x="4071676" y="2162168"/>
            <a:ext cx="6513157" cy="3091072"/>
          </a:xfrm>
          <a:prstGeom prst="rect">
            <a:avLst/>
          </a:prstGeom>
        </p:spPr>
      </p:pic>
    </p:spTree>
    <p:extLst>
      <p:ext uri="{BB962C8B-B14F-4D97-AF65-F5344CB8AC3E}">
        <p14:creationId xmlns:p14="http://schemas.microsoft.com/office/powerpoint/2010/main" val="230660143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F3929-26C5-A8D2-4603-E26926B32BEC}"/>
              </a:ext>
            </a:extLst>
          </p:cNvPr>
          <p:cNvPicPr>
            <a:picLocks noChangeAspect="1"/>
          </p:cNvPicPr>
          <p:nvPr/>
        </p:nvPicPr>
        <p:blipFill>
          <a:blip r:embed="rId4">
            <a:extLst>
              <a:ext uri="{28A0092B-C50C-407E-A947-70E740481C1C}">
                <a14:useLocalDpi xmlns:a14="http://schemas.microsoft.com/office/drawing/2010/main" val="0"/>
              </a:ext>
            </a:extLst>
          </a:blip>
          <a:srcRect l="37650" r="18074" b="3"/>
          <a:stretch/>
        </p:blipFill>
        <p:spPr>
          <a:xfrm>
            <a:off x="8469239" y="1722722"/>
            <a:ext cx="3460458"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4">
            <a:extLst>
              <a:ext uri="{FF2B5EF4-FFF2-40B4-BE49-F238E27FC236}">
                <a16:creationId xmlns:a16="http://schemas.microsoft.com/office/drawing/2014/main" id="{678AF57C-0470-7C06-21A4-780AC7F94022}"/>
              </a:ext>
            </a:extLst>
          </p:cNvPr>
          <p:cNvSpPr>
            <a:spLocks noGrp="1"/>
          </p:cNvSpPr>
          <p:nvPr>
            <p:ph type="title"/>
          </p:nvPr>
        </p:nvSpPr>
        <p:spPr>
          <a:xfrm>
            <a:off x="428389" y="566553"/>
            <a:ext cx="3074987" cy="966156"/>
          </a:xfrm>
        </p:spPr>
        <p:txBody>
          <a:bodyPr anchor="ctr">
            <a:normAutofit/>
          </a:bodyPr>
          <a:lstStyle/>
          <a:p>
            <a:r>
              <a:rPr lang="en-US" dirty="0"/>
              <a:t>1883</a:t>
            </a:r>
            <a:br>
              <a:rPr lang="en-US" dirty="0"/>
            </a:br>
            <a:endParaRPr lang="en-US" dirty="0"/>
          </a:p>
        </p:txBody>
      </p:sp>
      <p:pic>
        <p:nvPicPr>
          <p:cNvPr id="4" name="Picture 3">
            <a:extLst>
              <a:ext uri="{FF2B5EF4-FFF2-40B4-BE49-F238E27FC236}">
                <a16:creationId xmlns:a16="http://schemas.microsoft.com/office/drawing/2014/main" id="{4A6F8174-68C8-5487-2ACB-5807283856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655" r="17224" b="-4"/>
          <a:stretch/>
        </p:blipFill>
        <p:spPr>
          <a:xfrm>
            <a:off x="4731124" y="566553"/>
            <a:ext cx="3460458"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C5BD5F55-9FFB-96E9-F401-C7A514C1BC18}"/>
              </a:ext>
            </a:extLst>
          </p:cNvPr>
          <p:cNvSpPr txBox="1"/>
          <p:nvPr/>
        </p:nvSpPr>
        <p:spPr>
          <a:xfrm>
            <a:off x="172041" y="1532709"/>
            <a:ext cx="4156118" cy="3600986"/>
          </a:xfrm>
          <a:prstGeom prst="rect">
            <a:avLst/>
          </a:prstGeom>
          <a:noFill/>
        </p:spPr>
        <p:txBody>
          <a:bodyPr wrap="square" lIns="91440" tIns="45720" rIns="91440" bIns="45720" rtlCol="0" anchor="t">
            <a:spAutoFit/>
          </a:bodyPr>
          <a:lstStyle/>
          <a:p>
            <a:r>
              <a:rPr lang="en-US" dirty="0"/>
              <a:t>After a tornado struck Rochester, Dr. W.W. Mayo called on the Sisters of St. Francis, a Catholic teaching order, to assist in providing medical care to the injured. </a:t>
            </a:r>
          </a:p>
          <a:p>
            <a:endParaRPr lang="en-US" dirty="0"/>
          </a:p>
          <a:p>
            <a:r>
              <a:rPr lang="en-US" sz="2000" dirty="0"/>
              <a:t>Watch the Heritage Film, “</a:t>
            </a:r>
            <a:r>
              <a:rPr lang="en-US" sz="2000" dirty="0">
                <a:hlinkClick r:id="rId6"/>
              </a:rPr>
              <a:t>Born in a Storm</a:t>
            </a:r>
            <a:r>
              <a:rPr lang="en-US" sz="2000" dirty="0"/>
              <a:t>” at </a:t>
            </a:r>
            <a:r>
              <a:rPr lang="en-US" sz="2000" b="1" dirty="0"/>
              <a:t>history.mayoclinic.org </a:t>
            </a:r>
            <a:r>
              <a:rPr lang="en-US" sz="2000" dirty="0"/>
              <a:t>to learn more.</a:t>
            </a:r>
            <a:endParaRPr lang="en-US" sz="2000" dirty="0">
              <a:cs typeface="Arial"/>
            </a:endParaRPr>
          </a:p>
        </p:txBody>
      </p:sp>
    </p:spTree>
    <p:custDataLst>
      <p:custData r:id="rId1"/>
      <p:custData r:id="rId2"/>
    </p:custDataLst>
    <p:extLst>
      <p:ext uri="{BB962C8B-B14F-4D97-AF65-F5344CB8AC3E}">
        <p14:creationId xmlns:p14="http://schemas.microsoft.com/office/powerpoint/2010/main" val="132331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E80F-A87E-80AB-D6C2-A1277090F3BA}"/>
              </a:ext>
            </a:extLst>
          </p:cNvPr>
          <p:cNvSpPr>
            <a:spLocks noGrp="1"/>
          </p:cNvSpPr>
          <p:nvPr>
            <p:ph type="title"/>
          </p:nvPr>
        </p:nvSpPr>
        <p:spPr>
          <a:xfrm>
            <a:off x="980263" y="530188"/>
            <a:ext cx="6839771" cy="993812"/>
          </a:xfrm>
        </p:spPr>
        <p:txBody>
          <a:bodyPr/>
          <a:lstStyle/>
          <a:p>
            <a:r>
              <a:rPr lang="en-US" dirty="0"/>
              <a:t>1883</a:t>
            </a:r>
            <a:br>
              <a:rPr lang="en-US" dirty="0"/>
            </a:br>
            <a:r>
              <a:rPr lang="en-US" sz="2400" dirty="0">
                <a:solidFill>
                  <a:schemeClr val="accent1"/>
                </a:solidFill>
              </a:rPr>
              <a:t>Mother Alfred Moes has a vision</a:t>
            </a:r>
          </a:p>
        </p:txBody>
      </p:sp>
      <p:sp>
        <p:nvSpPr>
          <p:cNvPr id="7" name="Content Placeholder 6">
            <a:extLst>
              <a:ext uri="{FF2B5EF4-FFF2-40B4-BE49-F238E27FC236}">
                <a16:creationId xmlns:a16="http://schemas.microsoft.com/office/drawing/2014/main" id="{D07187C5-DDFC-E7BE-DC5E-B48CC56BDEB1}"/>
              </a:ext>
            </a:extLst>
          </p:cNvPr>
          <p:cNvSpPr>
            <a:spLocks noGrp="1"/>
          </p:cNvSpPr>
          <p:nvPr>
            <p:ph idx="1"/>
          </p:nvPr>
        </p:nvSpPr>
        <p:spPr>
          <a:xfrm>
            <a:off x="980263" y="1370331"/>
            <a:ext cx="6473520" cy="1860550"/>
          </a:xfrm>
        </p:spPr>
        <p:txBody>
          <a:bodyPr vert="horz" lIns="0" tIns="0" rIns="0" bIns="45724" rtlCol="0" anchor="t">
            <a:noAutofit/>
          </a:bodyPr>
          <a:lstStyle/>
          <a:p>
            <a:pPr marL="0" indent="0">
              <a:buNone/>
            </a:pPr>
            <a:br>
              <a:rPr lang="en-US" altLang="en-US" dirty="0"/>
            </a:br>
            <a:r>
              <a:rPr lang="en-US" altLang="en-US" dirty="0"/>
              <a:t>Mother Alfred Moes of the Sisters of Saint Francis offered to build and staff a </a:t>
            </a:r>
            <a:r>
              <a:rPr lang="en-US" altLang="en-US"/>
              <a:t>hospital if</a:t>
            </a:r>
            <a:br>
              <a:rPr lang="en-US" altLang="en-US"/>
            </a:br>
            <a:r>
              <a:rPr lang="en-US" altLang="en-US"/>
              <a:t>Dr</a:t>
            </a:r>
            <a:r>
              <a:rPr lang="en-US" altLang="en-US" dirty="0"/>
              <a:t>. W. W. Mayo and his sons would provide the medical care. They agreed with a handshake. </a:t>
            </a:r>
          </a:p>
          <a:p>
            <a:pPr marL="0" indent="0">
              <a:buNone/>
            </a:pPr>
            <a:endParaRPr lang="en-US" dirty="0"/>
          </a:p>
        </p:txBody>
      </p:sp>
      <p:pic>
        <p:nvPicPr>
          <p:cNvPr id="4" name="Picture 3">
            <a:extLst>
              <a:ext uri="{FF2B5EF4-FFF2-40B4-BE49-F238E27FC236}">
                <a16:creationId xmlns:a16="http://schemas.microsoft.com/office/drawing/2014/main" id="{096F6A99-2BFC-C24A-DEA5-F448F037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543" y="3428999"/>
            <a:ext cx="3917869" cy="31707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541Klein2">
            <a:extLst>
              <a:ext uri="{FF2B5EF4-FFF2-40B4-BE49-F238E27FC236}">
                <a16:creationId xmlns:a16="http://schemas.microsoft.com/office/drawing/2014/main" id="{13B25890-B497-F1CC-BF6B-5F09ABC9E9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a:xfrm>
            <a:off x="8208869" y="869655"/>
            <a:ext cx="3414126" cy="51186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86814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E1FC2F-051D-B838-CD97-363EC35AF6F4}"/>
              </a:ext>
            </a:extLst>
          </p:cNvPr>
          <p:cNvSpPr>
            <a:spLocks noGrp="1"/>
          </p:cNvSpPr>
          <p:nvPr>
            <p:ph type="title"/>
          </p:nvPr>
        </p:nvSpPr>
        <p:spPr>
          <a:xfrm>
            <a:off x="495383" y="481288"/>
            <a:ext cx="7107199" cy="1286551"/>
          </a:xfrm>
        </p:spPr>
        <p:txBody>
          <a:bodyPr/>
          <a:lstStyle/>
          <a:p>
            <a:r>
              <a:rPr lang="en-US" dirty="0"/>
              <a:t>1889</a:t>
            </a:r>
            <a:br>
              <a:rPr lang="en-US" dirty="0"/>
            </a:br>
            <a:r>
              <a:rPr lang="en-US" sz="2400" b="0" dirty="0"/>
              <a:t>saint Marys Hospital opens with</a:t>
            </a:r>
            <a:br>
              <a:rPr lang="en-US" sz="2400" b="0" dirty="0"/>
            </a:br>
            <a:r>
              <a:rPr lang="en-US" sz="2400" b="0" dirty="0"/>
              <a:t>27 beds</a:t>
            </a:r>
            <a:br>
              <a:rPr lang="en-US" sz="2400" b="0" dirty="0">
                <a:solidFill>
                  <a:schemeClr val="accent1">
                    <a:lumMod val="40000"/>
                    <a:lumOff val="60000"/>
                  </a:schemeClr>
                </a:solidFill>
              </a:rPr>
            </a:br>
            <a:endParaRPr lang="en-US" sz="2400" b="0" dirty="0">
              <a:solidFill>
                <a:schemeClr val="accent1">
                  <a:lumMod val="40000"/>
                  <a:lumOff val="60000"/>
                </a:schemeClr>
              </a:solidFill>
            </a:endParaRPr>
          </a:p>
        </p:txBody>
      </p:sp>
      <p:pic>
        <p:nvPicPr>
          <p:cNvPr id="2" name="Content Placeholder 1">
            <a:extLst>
              <a:ext uri="{FF2B5EF4-FFF2-40B4-BE49-F238E27FC236}">
                <a16:creationId xmlns:a16="http://schemas.microsoft.com/office/drawing/2014/main" id="{78DD4DFA-FC20-F236-9FBB-9C375591506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929429" y="667631"/>
            <a:ext cx="4544577" cy="2935230"/>
          </a:xfrm>
          <a:prstGeom prst="rect">
            <a:avLst/>
          </a:prstGeom>
          <a:ln w="190500" cap="sq">
            <a:solidFill>
              <a:schemeClr val="tx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4" descr="Surgical Sisters">
            <a:extLst>
              <a:ext uri="{FF2B5EF4-FFF2-40B4-BE49-F238E27FC236}">
                <a16:creationId xmlns:a16="http://schemas.microsoft.com/office/drawing/2014/main" id="{68B26D0C-0B22-5461-857A-87D400F63BCD}"/>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bwMode="auto">
          <a:xfrm>
            <a:off x="581029" y="3713742"/>
            <a:ext cx="3572456" cy="2634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D4D908B-D926-860C-96E9-5705F728D7C3}"/>
              </a:ext>
            </a:extLst>
          </p:cNvPr>
          <p:cNvSpPr txBox="1"/>
          <p:nvPr/>
        </p:nvSpPr>
        <p:spPr>
          <a:xfrm>
            <a:off x="476526" y="1915395"/>
            <a:ext cx="5905416" cy="1200329"/>
          </a:xfrm>
          <a:prstGeom prst="rect">
            <a:avLst/>
          </a:prstGeom>
          <a:noFill/>
        </p:spPr>
        <p:txBody>
          <a:bodyPr wrap="square" rtlCol="0">
            <a:spAutoFit/>
          </a:bodyPr>
          <a:lstStyle/>
          <a:p>
            <a:r>
              <a:rPr lang="en-US" dirty="0"/>
              <a:t>Word spreads of the “hospital in the cornfield” and the skill of the Mayo brothers as surgeons. </a:t>
            </a:r>
          </a:p>
        </p:txBody>
      </p:sp>
      <p:sp>
        <p:nvSpPr>
          <p:cNvPr id="9" name="TextBox 8">
            <a:extLst>
              <a:ext uri="{FF2B5EF4-FFF2-40B4-BE49-F238E27FC236}">
                <a16:creationId xmlns:a16="http://schemas.microsoft.com/office/drawing/2014/main" id="{8BF67CD0-D42F-65FF-9E7A-6AA53E257915}"/>
              </a:ext>
            </a:extLst>
          </p:cNvPr>
          <p:cNvSpPr txBox="1"/>
          <p:nvPr/>
        </p:nvSpPr>
        <p:spPr>
          <a:xfrm>
            <a:off x="4048982" y="4089998"/>
            <a:ext cx="7897945" cy="1938992"/>
          </a:xfrm>
          <a:prstGeom prst="rect">
            <a:avLst/>
          </a:prstGeom>
          <a:noFill/>
        </p:spPr>
        <p:txBody>
          <a:bodyPr wrap="square" rtlCol="0">
            <a:spAutoFit/>
          </a:bodyPr>
          <a:lstStyle/>
          <a:p>
            <a:pPr lvl="1"/>
            <a:r>
              <a:rPr lang="en-US" altLang="en-US" dirty="0"/>
              <a:t>The Mayo brothers worked closely with the Franciscan Sisters, employing the latest antiseptic techniques in surgery.  In 1906, to address the need for more nurses, the </a:t>
            </a:r>
            <a:r>
              <a:rPr lang="en-US" altLang="en-US" b="1" dirty="0"/>
              <a:t>Saint Marys School of Nursing </a:t>
            </a:r>
            <a:r>
              <a:rPr lang="en-US" altLang="en-US" dirty="0"/>
              <a:t>is established.</a:t>
            </a:r>
            <a:endParaRPr lang="en-US" dirty="0"/>
          </a:p>
        </p:txBody>
      </p:sp>
    </p:spTree>
    <p:custDataLst>
      <p:custData r:id="rId1"/>
      <p:custData r:id="rId2"/>
    </p:custDataLst>
    <p:extLst>
      <p:ext uri="{BB962C8B-B14F-4D97-AF65-F5344CB8AC3E}">
        <p14:creationId xmlns:p14="http://schemas.microsoft.com/office/powerpoint/2010/main" val="10649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AACE11-E6DB-9FF9-1E56-FAED4E289659}"/>
              </a:ext>
            </a:extLst>
          </p:cNvPr>
          <p:cNvSpPr>
            <a:spLocks noGrp="1"/>
          </p:cNvSpPr>
          <p:nvPr>
            <p:ph type="title"/>
          </p:nvPr>
        </p:nvSpPr>
        <p:spPr>
          <a:xfrm>
            <a:off x="626595" y="491156"/>
            <a:ext cx="6644599" cy="1323447"/>
          </a:xfrm>
        </p:spPr>
        <p:txBody>
          <a:bodyPr>
            <a:noAutofit/>
          </a:bodyPr>
          <a:lstStyle/>
          <a:p>
            <a:r>
              <a:rPr lang="en-US" sz="3200" dirty="0"/>
              <a:t>1892</a:t>
            </a:r>
            <a:br>
              <a:rPr lang="en-US" sz="3200" dirty="0"/>
            </a:br>
            <a:r>
              <a:rPr lang="en-US" sz="2400" dirty="0">
                <a:solidFill>
                  <a:schemeClr val="accent1"/>
                </a:solidFill>
              </a:rPr>
              <a:t>Innovation and Teamwork</a:t>
            </a:r>
          </a:p>
        </p:txBody>
      </p:sp>
      <p:pic>
        <p:nvPicPr>
          <p:cNvPr id="3" name="Picture 2">
            <a:extLst>
              <a:ext uri="{FF2B5EF4-FFF2-40B4-BE49-F238E27FC236}">
                <a16:creationId xmlns:a16="http://schemas.microsoft.com/office/drawing/2014/main" id="{19997377-394F-2CA0-7520-1B0CD6BAC196}"/>
              </a:ext>
            </a:extLst>
          </p:cNvPr>
          <p:cNvPicPr>
            <a:picLocks noChangeAspect="1"/>
          </p:cNvPicPr>
          <p:nvPr/>
        </p:nvPicPr>
        <p:blipFill rotWithShape="1">
          <a:blip r:embed="rId4">
            <a:extLst>
              <a:ext uri="{28A0092B-C50C-407E-A947-70E740481C1C}">
                <a14:useLocalDpi xmlns:a14="http://schemas.microsoft.com/office/drawing/2010/main" val="0"/>
              </a:ext>
            </a:extLst>
          </a:blip>
          <a:srcRect t="5557" r="4614" b="12093"/>
          <a:stretch/>
        </p:blipFill>
        <p:spPr>
          <a:xfrm>
            <a:off x="6814408" y="435425"/>
            <a:ext cx="5060101" cy="5346644"/>
          </a:xfrm>
          <a:prstGeom prst="rect">
            <a:avLst/>
          </a:prstGeom>
        </p:spPr>
      </p:pic>
      <p:sp>
        <p:nvSpPr>
          <p:cNvPr id="7" name="TextBox 6">
            <a:extLst>
              <a:ext uri="{FF2B5EF4-FFF2-40B4-BE49-F238E27FC236}">
                <a16:creationId xmlns:a16="http://schemas.microsoft.com/office/drawing/2014/main" id="{D6C57F98-9BE5-4D34-7BE5-AF170A143C52}"/>
              </a:ext>
            </a:extLst>
          </p:cNvPr>
          <p:cNvSpPr txBox="1"/>
          <p:nvPr/>
        </p:nvSpPr>
        <p:spPr>
          <a:xfrm>
            <a:off x="6673563" y="5782069"/>
            <a:ext cx="5341793" cy="584775"/>
          </a:xfrm>
          <a:prstGeom prst="rect">
            <a:avLst/>
          </a:prstGeom>
          <a:noFill/>
        </p:spPr>
        <p:txBody>
          <a:bodyPr wrap="square" rtlCol="0">
            <a:spAutoFit/>
          </a:bodyPr>
          <a:lstStyle/>
          <a:p>
            <a:pPr algn="ctr"/>
            <a:r>
              <a:rPr lang="en-US" sz="1600" dirty="0">
                <a:solidFill>
                  <a:schemeClr val="bg1"/>
                </a:solidFill>
              </a:rPr>
              <a:t>The first partner, Augustus W. Stinchfield, M.D.,</a:t>
            </a:r>
            <a:br>
              <a:rPr lang="en-US" sz="1600" dirty="0">
                <a:solidFill>
                  <a:schemeClr val="bg1"/>
                </a:solidFill>
              </a:rPr>
            </a:br>
            <a:r>
              <a:rPr lang="en-US" sz="1600" dirty="0">
                <a:solidFill>
                  <a:schemeClr val="bg1"/>
                </a:solidFill>
              </a:rPr>
              <a:t>is added to the Mayo family practice. </a:t>
            </a:r>
          </a:p>
        </p:txBody>
      </p:sp>
      <p:sp>
        <p:nvSpPr>
          <p:cNvPr id="2" name="TextBox 1">
            <a:extLst>
              <a:ext uri="{FF2B5EF4-FFF2-40B4-BE49-F238E27FC236}">
                <a16:creationId xmlns:a16="http://schemas.microsoft.com/office/drawing/2014/main" id="{48B3D77C-62C7-FF57-52D7-06BD46F63DDC}"/>
              </a:ext>
            </a:extLst>
          </p:cNvPr>
          <p:cNvSpPr txBox="1"/>
          <p:nvPr/>
        </p:nvSpPr>
        <p:spPr>
          <a:xfrm>
            <a:off x="-78800" y="1814603"/>
            <a:ext cx="6386993" cy="3785652"/>
          </a:xfrm>
          <a:prstGeom prst="rect">
            <a:avLst/>
          </a:prstGeom>
          <a:noFill/>
        </p:spPr>
        <p:txBody>
          <a:bodyPr wrap="square" lIns="91440" tIns="45720" rIns="91440" bIns="45720" rtlCol="0" anchor="t">
            <a:spAutoFit/>
          </a:bodyPr>
          <a:lstStyle/>
          <a:p>
            <a:pPr marL="608965" lvl="1"/>
            <a:r>
              <a:rPr lang="en-US" altLang="en-US" sz="2400" b="1" dirty="0">
                <a:solidFill>
                  <a:schemeClr val="bg1"/>
                </a:solidFill>
              </a:rPr>
              <a:t>Innovation</a:t>
            </a:r>
            <a:r>
              <a:rPr lang="en-US" altLang="en-US" sz="2400" dirty="0">
                <a:solidFill>
                  <a:schemeClr val="bg1"/>
                </a:solidFill>
              </a:rPr>
              <a:t> was the standard of the Mayo practice from the beginning. As the demand for their services increased,</a:t>
            </a:r>
            <a:br>
              <a:rPr lang="en-US" altLang="en-US" sz="2400" dirty="0">
                <a:solidFill>
                  <a:schemeClr val="bg1"/>
                </a:solidFill>
              </a:rPr>
            </a:br>
            <a:r>
              <a:rPr lang="en-US" altLang="en-US" sz="2400" dirty="0">
                <a:solidFill>
                  <a:schemeClr val="bg1"/>
                </a:solidFill>
              </a:rPr>
              <a:t>Dr. Will and Dr. Charlie welcomed partners and associates whose skills complemented their own</a:t>
            </a:r>
            <a:r>
              <a:rPr lang="en-US" altLang="en-US" dirty="0">
                <a:solidFill>
                  <a:schemeClr val="bg1"/>
                </a:solidFill>
              </a:rPr>
              <a:t>. </a:t>
            </a:r>
            <a:endParaRPr lang="en-US" altLang="en-US" dirty="0">
              <a:solidFill>
                <a:schemeClr val="bg1"/>
              </a:solidFill>
              <a:cs typeface="Arial"/>
            </a:endParaRPr>
          </a:p>
          <a:p>
            <a:pPr marL="608965" lvl="1"/>
            <a:endParaRPr lang="en-US" altLang="en-US" dirty="0">
              <a:solidFill>
                <a:schemeClr val="bg1"/>
              </a:solidFill>
              <a:cs typeface="Arial"/>
            </a:endParaRPr>
          </a:p>
          <a:p>
            <a:pPr marL="608965" lvl="1"/>
            <a:r>
              <a:rPr lang="en-US" altLang="en-US" dirty="0">
                <a:solidFill>
                  <a:schemeClr val="bg1"/>
                </a:solidFill>
              </a:rPr>
              <a:t>In this way they established </a:t>
            </a:r>
            <a:r>
              <a:rPr lang="en-US" altLang="en-US" sz="2400" dirty="0">
                <a:solidFill>
                  <a:schemeClr val="bg1"/>
                </a:solidFill>
              </a:rPr>
              <a:t>the </a:t>
            </a:r>
            <a:r>
              <a:rPr lang="en-US" altLang="en-US" sz="2400" b="1" dirty="0">
                <a:solidFill>
                  <a:schemeClr val="bg1"/>
                </a:solidFill>
              </a:rPr>
              <a:t>model of teamwork </a:t>
            </a:r>
            <a:r>
              <a:rPr lang="en-US" altLang="en-US" sz="2400" dirty="0">
                <a:solidFill>
                  <a:schemeClr val="bg1"/>
                </a:solidFill>
              </a:rPr>
              <a:t>that continues today.</a:t>
            </a:r>
            <a:endParaRPr lang="en-US" altLang="en-US" sz="2400">
              <a:solidFill>
                <a:schemeClr val="bg1"/>
              </a:solidFill>
              <a:cs typeface="Arial"/>
            </a:endParaRPr>
          </a:p>
          <a:p>
            <a:endParaRPr lang="en-US" dirty="0"/>
          </a:p>
        </p:txBody>
      </p:sp>
    </p:spTree>
    <p:custDataLst>
      <p:custData r:id="rId1"/>
      <p:custData r:id="rId2"/>
    </p:custDataLst>
    <p:extLst>
      <p:ext uri="{BB962C8B-B14F-4D97-AF65-F5344CB8AC3E}">
        <p14:creationId xmlns:p14="http://schemas.microsoft.com/office/powerpoint/2010/main" val="2695814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87CDA-7B1B-A63A-2232-01B9256D0FCA}"/>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6581305" y="158273"/>
            <a:ext cx="5409220" cy="6416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6"/>
          <p:cNvSpPr>
            <a:spLocks noGrp="1"/>
          </p:cNvSpPr>
          <p:nvPr>
            <p:ph type="body" sz="quarter" idx="13"/>
          </p:nvPr>
        </p:nvSpPr>
        <p:spPr>
          <a:xfrm>
            <a:off x="564377" y="2608953"/>
            <a:ext cx="5113612" cy="1828800"/>
          </a:xfrm>
        </p:spPr>
        <p:txBody>
          <a:bodyPr vert="horz" lIns="0" tIns="0" rIns="0" bIns="45724" rtlCol="0">
            <a:normAutofit/>
          </a:bodyPr>
          <a:lstStyle/>
          <a:p>
            <a:r>
              <a:rPr lang="en-US" sz="2400" kern="1200" dirty="0">
                <a:latin typeface="+mn-lt"/>
                <a:ea typeface="+mn-ea"/>
                <a:cs typeface="+mn-cs"/>
              </a:rPr>
              <a:t>Dr. Wilson also developed a rapid way to diagnose surgic</a:t>
            </a:r>
            <a:r>
              <a:rPr lang="en-US" sz="2400" dirty="0"/>
              <a:t>al specimens, allowing Mayo surgeons to explore, diagnose and repair all in one operation. </a:t>
            </a:r>
            <a:endParaRPr lang="en-US" sz="2400" kern="1200" dirty="0">
              <a:latin typeface="+mn-lt"/>
              <a:ea typeface="+mn-ea"/>
              <a:cs typeface="+mn-cs"/>
            </a:endParaRPr>
          </a:p>
        </p:txBody>
      </p:sp>
      <p:sp>
        <p:nvSpPr>
          <p:cNvPr id="5" name="Title 4">
            <a:extLst>
              <a:ext uri="{FF2B5EF4-FFF2-40B4-BE49-F238E27FC236}">
                <a16:creationId xmlns:a16="http://schemas.microsoft.com/office/drawing/2014/main" id="{E769A63F-A7A8-4129-3C98-04872A733A0E}"/>
              </a:ext>
            </a:extLst>
          </p:cNvPr>
          <p:cNvSpPr>
            <a:spLocks noGrp="1"/>
          </p:cNvSpPr>
          <p:nvPr>
            <p:ph type="title"/>
          </p:nvPr>
        </p:nvSpPr>
        <p:spPr>
          <a:xfrm>
            <a:off x="494708" y="888314"/>
            <a:ext cx="4773612" cy="978738"/>
          </a:xfrm>
        </p:spPr>
        <p:txBody>
          <a:bodyPr vert="horz" lIns="0" tIns="45724" rIns="0" bIns="45724" rtlCol="0" anchor="t" anchorCtr="0">
            <a:normAutofit/>
          </a:bodyPr>
          <a:lstStyle/>
          <a:p>
            <a:r>
              <a:rPr lang="en-US" b="1" kern="1200" cap="all" baseline="0" dirty="0">
                <a:latin typeface="+mj-lt"/>
                <a:ea typeface="+mj-ea"/>
                <a:cs typeface="+mj-cs"/>
              </a:rPr>
              <a:t>1905</a:t>
            </a:r>
          </a:p>
        </p:txBody>
      </p:sp>
      <p:sp>
        <p:nvSpPr>
          <p:cNvPr id="2" name="TextBox 1">
            <a:extLst>
              <a:ext uri="{FF2B5EF4-FFF2-40B4-BE49-F238E27FC236}">
                <a16:creationId xmlns:a16="http://schemas.microsoft.com/office/drawing/2014/main" id="{0C7DDFB3-4F28-2B76-31A3-C76779D5B546}"/>
              </a:ext>
            </a:extLst>
          </p:cNvPr>
          <p:cNvSpPr txBox="1"/>
          <p:nvPr/>
        </p:nvSpPr>
        <p:spPr>
          <a:xfrm>
            <a:off x="564377" y="1501292"/>
            <a:ext cx="4773612" cy="731520"/>
          </a:xfrm>
          <a:prstGeom prst="rect">
            <a:avLst/>
          </a:prstGeom>
        </p:spPr>
        <p:txBody>
          <a:bodyPr vert="horz" lIns="0" tIns="0" rIns="0" bIns="45724" rtlCol="0" anchor="b" anchorCtr="0">
            <a:normAutofit lnSpcReduction="10000"/>
          </a:bodyPr>
          <a:lstStyle>
            <a:defPPr>
              <a:defRPr lang="en-US"/>
            </a:defPPr>
            <a:lvl1pPr algn="r">
              <a:defRPr sz="1200">
                <a:solidFill>
                  <a:schemeClr val="tx1">
                    <a:tint val="75000"/>
                  </a:schemeClr>
                </a:solidFill>
              </a:defRPr>
            </a:lvl1pPr>
          </a:lstStyle>
          <a:p>
            <a:pPr algn="l" defTabSz="914484">
              <a:spcBef>
                <a:spcPts val="1500"/>
              </a:spcBef>
              <a:buClr>
                <a:schemeClr val="accent1">
                  <a:lumMod val="40000"/>
                  <a:lumOff val="60000"/>
                </a:schemeClr>
              </a:buClr>
            </a:pPr>
            <a:r>
              <a:rPr lang="en-US" sz="2400" b="1" kern="1200" dirty="0">
                <a:solidFill>
                  <a:schemeClr val="tx1"/>
                </a:solidFill>
                <a:latin typeface="+mn-lt"/>
                <a:ea typeface="+mn-ea"/>
                <a:cs typeface="+mn-cs"/>
              </a:rPr>
              <a:t>Louis Wilson, M.D., is  hired to develop</a:t>
            </a:r>
            <a:r>
              <a:rPr lang="en-US" sz="2400" b="1" dirty="0">
                <a:solidFill>
                  <a:schemeClr val="tx1"/>
                </a:solidFill>
              </a:rPr>
              <a:t> </a:t>
            </a:r>
            <a:r>
              <a:rPr lang="en-US" sz="2400" b="1" kern="1200" dirty="0">
                <a:solidFill>
                  <a:schemeClr val="tx1"/>
                </a:solidFill>
                <a:latin typeface="+mn-lt"/>
                <a:ea typeface="+mn-ea"/>
                <a:cs typeface="+mn-cs"/>
              </a:rPr>
              <a:t> laboratories </a:t>
            </a:r>
          </a:p>
        </p:txBody>
      </p:sp>
    </p:spTree>
    <p:custDataLst>
      <p:custData r:id="rId1"/>
      <p:custData r:id="rId2"/>
    </p:custDataLst>
    <p:extLst>
      <p:ext uri="{BB962C8B-B14F-4D97-AF65-F5344CB8AC3E}">
        <p14:creationId xmlns:p14="http://schemas.microsoft.com/office/powerpoint/2010/main" val="1370093374"/>
      </p:ext>
    </p:extLst>
  </p:cSld>
  <p:clrMapOvr>
    <a:masterClrMapping/>
  </p:clrMapOvr>
</p:sld>
</file>

<file path=ppt/theme/theme1.xml><?xml version="1.0" encoding="utf-8"?>
<a:theme xmlns:a="http://schemas.openxmlformats.org/drawingml/2006/main" name="2020_MC_White (12-28-2020)">
  <a:themeElements>
    <a:clrScheme name="MC_Blue">
      <a:dk1>
        <a:srgbClr val="000000"/>
      </a:dk1>
      <a:lt1>
        <a:srgbClr val="FFFFFF"/>
      </a:lt1>
      <a:dk2>
        <a:srgbClr val="0057B8"/>
      </a:dk2>
      <a:lt2>
        <a:srgbClr val="D2D2D2"/>
      </a:lt2>
      <a:accent1>
        <a:srgbClr val="009CDE"/>
      </a:accent1>
      <a:accent2>
        <a:srgbClr val="FFC845"/>
      </a:accent2>
      <a:accent3>
        <a:srgbClr val="FE581C"/>
      </a:accent3>
      <a:accent4>
        <a:srgbClr val="009F4D"/>
      </a:accent4>
      <a:accent5>
        <a:srgbClr val="8246AF"/>
      </a:accent5>
      <a:accent6>
        <a:srgbClr val="64CCC9"/>
      </a:accent6>
      <a:hlink>
        <a:srgbClr val="52CBFF"/>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_Blue (10-26-2023).pptx" id="{E34A1CDC-C8CD-4149-A929-BF8F3D7C3B4A}" vid="{9F33DDA4-6613-4836-8236-5931BD354B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861026036064190476","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861026036064190487","enableDocumentContentUpdater":false,"version":"2.0"}]]></TemplafySlideTemplateConfiguration>
</file>

<file path=customXml/item14.xml><?xml version="1.0" encoding="utf-8"?>
<TemplafySlideTemplateConfiguration><![CDATA[{"slideVersion":1,"isValidatorEnabled":false,"isLocked":false,"elementsMetadata":[],"slideId":"861026036064190500","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861026036064190491","enableDocumentContentUpdater":false,"version":"2.0"}]]></TemplafySlideTemplateConfiguration>
</file>

<file path=customXml/item18.xml><?xml version="1.0" encoding="utf-8"?>
<TemplafySlideTemplateConfiguration><![CDATA[{"slideVersion":1,"isValidatorEnabled":false,"isLocked":false,"elementsMetadata":[],"slideId":"861026036064190501","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861026036064190503","enableDocumentContentUpdater":false,"version":"2.0"}]]></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861026036064190508","enableDocumentContentUpdater":false,"version":"2.0"}]]></TemplafySlideTemplateConfiguration>
</file>

<file path=customXml/item22.xml><?xml version="1.0" encoding="utf-8"?>
<TemplafySlideTemplateConfiguration><![CDATA[{"slideVersion":1,"isValidatorEnabled":false,"isLocked":false,"elementsMetadata":[],"slideId":"861026036064190510","enableDocumentContentUpdater":false,"version":"2.0"}]]></TemplafySlideTemplateConfiguration>
</file>

<file path=customXml/item23.xml><?xml version="1.0" encoding="utf-8"?>
<TemplafySlideTemplateConfiguration><![CDATA[{"slideVersion":1,"isValidatorEnabled":false,"isLocked":false,"elementsMetadata":[],"slideId":"861026036064190508","enableDocumentContentUpdater":false,"version":"2.0"}]]></TemplafySlideTemplateConfiguration>
</file>

<file path=customXml/item24.xml><?xml version="1.0" encoding="utf-8"?>
<?mso-contentType ?>
<FormTemplates xmlns="http://schemas.microsoft.com/sharepoint/v3/contenttype/forms">
  <Display>DocumentLibraryForm</Display>
  <Edit>DocumentLibraryForm</Edit>
  <New>DocumentLibraryForm</New>
</FormTemplates>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slideId":"861026036064190498","enableDocumentContentUpdater":false,"version":"2.0"}]]></TemplafySlideTemplateConfiguration>
</file>

<file path=customXml/item27.xml><?xml version="1.0" encoding="utf-8"?>
<TemplafySlideTemplateConfiguration><![CDATA[{"slideVersion":1,"isValidatorEnabled":false,"isLocked":false,"elementsMetadata":[],"slideId":"861026036064190499","enableDocumentContentUpdater":false,"version":"2.0"}]]></TemplafySlideTemplateConfiguration>
</file>

<file path=customXml/item28.xml><?xml version="1.0" encoding="utf-8"?>
<TemplafySlideFormConfiguration><![CDATA[{"formFields":[],"formDataEntries":[]}]]></TemplafySlideFormConfiguration>
</file>

<file path=customXml/item29.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TemplateConfiguration><![CDATA[{"slideVersion":1,"isValidatorEnabled":false,"isLocked":false,"elementsMetadata":[],"slideId":"861026036064190502","enableDocumentContentUpdater":false,"version":"2.0"}]]></TemplafySlideTemplateConfiguration>
</file>

<file path=customXml/item33.xml><?xml version="1.0" encoding="utf-8"?>
<TemplafySlideFormConfiguration><![CDATA[{"formFields":[],"formDataEntries":[]}]]></TemplafySlideFormConfiguration>
</file>

<file path=customXml/item34.xml><?xml version="1.0" encoding="utf-8"?>
<TemplafySlideTemplateConfiguration><![CDATA[{"slideVersion":1,"isValidatorEnabled":false,"isLocked":false,"elementsMetadata":[],"slideId":"861026036064190496","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FormConfiguration><![CDATA[{"formFields":[],"formDataEntries":[]}]]></TemplafySlideFormConfiguration>
</file>

<file path=customXml/item37.xml><?xml version="1.0" encoding="utf-8"?>
<TemplafySlideFormConfiguration><![CDATA[{"formFields":[],"formDataEntries":[]}]]></TemplafySlideFormConfiguration>
</file>

<file path=customXml/item38.xml><?xml version="1.0" encoding="utf-8"?>
<TemplafySlideTemplateConfiguration><![CDATA[{"slideVersion":1,"isValidatorEnabled":false,"isLocked":false,"elementsMetadata":[],"slideId":"861026036064190501","enableDocumentContentUpdater":false,"version":"2.0"}]]></TemplafySlideTemplateConfiguration>
</file>

<file path=customXml/item39.xml><?xml version="1.0" encoding="utf-8"?>
<TemplafySlideTemplateConfiguration><![CDATA[{"slideVersion":1,"isValidatorEnabled":false,"isLocked":false,"elementsMetadata":[],"slideId":"861026036064190475","enableDocumentContentUpdater":false,"version":"2.0"}]]></TemplafySlideTemplateConfiguration>
</file>

<file path=customXml/item4.xml><?xml version="1.0" encoding="utf-8"?>
<TemplafySlideTemplateConfiguration><![CDATA[{"slideVersion":1,"isValidatorEnabled":false,"isLocked":false,"elementsMetadata":[],"slideId":"861026036064190501","enableDocumentContentUpdater":false,"version":"2.0"}]]></TemplafySlideTemplateConfiguration>
</file>

<file path=customXml/item40.xml><?xml version="1.0" encoding="utf-8"?>
<TemplafySlideFormConfiguration><![CDATA[{"formFields":[],"formDataEntries":[]}]]></TemplafySlideFormConfiguration>
</file>

<file path=customXml/item41.xml><?xml version="1.0" encoding="utf-8"?>
<p:properties xmlns:p="http://schemas.microsoft.com/office/2006/metadata/properties" xmlns:xsi="http://www.w3.org/2001/XMLSchema-instance" xmlns:pc="http://schemas.microsoft.com/office/infopath/2007/PartnerControls">
  <documentManagement>
    <lcf76f155ced4ddcb4097134ff3c332f xmlns="4a00d081-cd47-4cf2-82a5-da59ea144d4f">
      <Terms xmlns="http://schemas.microsoft.com/office/infopath/2007/PartnerControls"/>
    </lcf76f155ced4ddcb4097134ff3c332f>
    <TaxCatchAll xmlns="dd17f874-6184-4ccd-9bbd-c5e7e40142d1" xsi:nil="true"/>
  </documentManagement>
</p:properties>
</file>

<file path=customXml/item42.xml><?xml version="1.0" encoding="utf-8"?>
<TemplafySlideFormConfiguration><![CDATA[{"formFields":[],"formDataEntries":[]}]]></TemplafySlideFormConfiguration>
</file>

<file path=customXml/item43.xml><?xml version="1.0" encoding="utf-8"?>
<TemplafySlideTemplateConfiguration><![CDATA[{"slideVersion":1,"isValidatorEnabled":false,"isLocked":false,"elementsMetadata":[],"slideId":"861026036064190487","enableDocumentContentUpdater":false,"version":"2.0"}]]></TemplafySlideTemplateConfiguration>
</file>

<file path=customXml/item44.xml><?xml version="1.0" encoding="utf-8"?>
<TemplafySlideTemplateConfiguration><![CDATA[{"slideVersion":1,"isValidatorEnabled":false,"isLocked":false,"elementsMetadata":[],"slideId":"861026036064190496","enableDocumentContentUpdater":false,"version":"2.0"}]]></TemplafySlideTemplateConfiguration>
</file>

<file path=customXml/item45.xml><?xml version="1.0" encoding="utf-8"?>
<TemplafySlideTemplateConfiguration><![CDATA[{"slideVersion":1,"isValidatorEnabled":false,"isLocked":false,"elementsMetadata":[],"slideId":"861026036064190497","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slideVersion":1,"isValidatorEnabled":false,"isLocked":false,"elementsMetadata":[],"slideId":"861026036064190507","enableDocumentContentUpdater":false,"version":"2.0"}]]></TemplafySlideTemplateConfiguration>
</file>

<file path=customXml/item48.xml><?xml version="1.0" encoding="utf-8"?>
<TemplafySlideTemplateConfiguration><![CDATA[{"slideVersion":1,"isValidatorEnabled":false,"isLocked":false,"elementsMetadata":[],"slideId":"861026036064190490","enableDocumentContentUpdater":false,"version":"2.0"}]]></TemplafySlideTemplateConfiguration>
</file>

<file path=customXml/item49.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50.xml><?xml version="1.0" encoding="utf-8"?>
<TemplafySlideFormConfiguration><![CDATA[{"formFields":[],"formDataEntries":[]}]]></TemplafySlideFormConfiguration>
</file>

<file path=customXml/item51.xml><?xml version="1.0" encoding="utf-8"?>
<TemplafySlideTemplateConfiguration><![CDATA[{"slideVersion":1,"isValidatorEnabled":false,"isLocked":false,"elementsMetadata":[],"slideId":"861026036064190489","enableDocumentContentUpdater":false,"version":"2.0"}]]></TemplafySlideTemplateConfiguration>
</file>

<file path=customXml/item52.xml><?xml version="1.0" encoding="utf-8"?>
<TemplafySlideTemplateConfiguration><![CDATA[{"slideVersion":1,"isValidatorEnabled":false,"isLocked":false,"elementsMetadata":[],"slideId":"861026036064190508","enableDocumentContentUpdater":false,"version":"2.0"}]]></TemplafySlideTemplateConfiguration>
</file>

<file path=customXml/item53.xml><?xml version="1.0" encoding="utf-8"?>
<TemplafySlideFormConfiguration><![CDATA[{"formFields":[],"formDataEntries":[]}]]></TemplafySlideFormConfiguration>
</file>

<file path=customXml/item54.xml><?xml version="1.0" encoding="utf-8"?>
<TemplafySlideFormConfiguration><![CDATA[{"formFields":[],"formDataEntries":[]}]]></TemplafySlideFormConfiguration>
</file>

<file path=customXml/item55.xml><?xml version="1.0" encoding="utf-8"?>
<TemplafySlideTemplateConfiguration><![CDATA[{"slideVersion":1,"isValidatorEnabled":false,"isLocked":false,"elementsMetadata":[],"slideId":"861026036064190486","enableDocumentContentUpdater":false,"version":"2.0"}]]></TemplafySlideTemplateConfiguration>
</file>

<file path=customXml/item56.xml><?xml version="1.0" encoding="utf-8"?>
<TemplafySlideFormConfiguration><![CDATA[{"formFields":[],"formDataEntries":[]}]]></TemplafySlideFormConfiguration>
</file>

<file path=customXml/item57.xml><?xml version="1.0" encoding="utf-8"?>
<TemplafyTemplateConfiguration><![CDATA[{"elementsMetadata":[],"transformationConfigurations":[],"templateName":"MC_Blue","templateDescription":"","enableDocumentContentUpdater":false,"version":"2.0"}]]></TemplafyTemplateConfiguration>
</file>

<file path=customXml/item58.xml><?xml version="1.0" encoding="utf-8"?>
<TemplafySlideFormConfiguration><![CDATA[{"formFields":[],"formDataEntries":[]}]]></TemplafySlideFormConfiguration>
</file>

<file path=customXml/item59.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861026036064190500","enableDocumentContentUpdater":false,"version":"2.0"}]]></TemplafySlideTemplateConfiguration>
</file>

<file path=customXml/item60.xml><?xml version="1.0" encoding="utf-8"?>
<TemplafySlideTemplateConfiguration><![CDATA[{"slideVersion":1,"isValidatorEnabled":false,"isLocked":false,"elementsMetadata":[],"slideId":"861026036064190508","enableDocumentContentUpdater":false,"version":"2.0"}]]></TemplafySlideTemplateConfiguration>
</file>

<file path=customXml/item61.xml><?xml version="1.0" encoding="utf-8"?>
<TemplafySlideTemplateConfiguration><![CDATA[{"slideVersion":1,"isValidatorEnabled":false,"isLocked":false,"elementsMetadata":[],"slideId":"861026036064190497","enableDocumentContentUpdater":false,"version":"2.0"}]]></TemplafySlideTemplateConfiguration>
</file>

<file path=customXml/item62.xml><?xml version="1.0" encoding="utf-8"?>
<TemplafySlideFormConfiguration><![CDATA[{"formFields":[],"formDataEntries":[]}]]></TemplafySlideFormConfiguration>
</file>

<file path=customXml/item63.xml><?xml version="1.0" encoding="utf-8"?>
<TemplafySlideFormConfiguration><![CDATA[{"formFields":[],"formDataEntries":[]}]]></TemplafySlideFormConfiguration>
</file>

<file path=customXml/item64.xml><?xml version="1.0" encoding="utf-8"?>
<TemplafySlideTemplateConfiguration><![CDATA[{"slideVersion":1,"isValidatorEnabled":false,"isLocked":false,"elementsMetadata":[],"slideId":"861026036064190486","enableDocumentContentUpdater":false,"version":"2.0"}]]></TemplafySlideTemplateConfiguration>
</file>

<file path=customXml/item65.xml><?xml version="1.0" encoding="utf-8"?>
<TemplafySlideFormConfiguration><![CDATA[{"formFields":[],"formDataEntries":[]}]]></TemplafySlideFormConfiguration>
</file>

<file path=customXml/item66.xml><?xml version="1.0" encoding="utf-8"?>
<TemplafySlideFormConfiguration><![CDATA[{"formFields":[],"formDataEntries":[]}]]></TemplafySlideFormConfiguration>
</file>

<file path=customXml/item67.xml><?xml version="1.0" encoding="utf-8"?>
<TemplafySlideFormConfiguration><![CDATA[{"formFields":[],"formDataEntries":[]}]]></TemplafySlideFormConfiguration>
</file>

<file path=customXml/item68.xml><?xml version="1.0" encoding="utf-8"?>
<TemplafySlideTemplateConfiguration><![CDATA[{"slideVersion":1,"isValidatorEnabled":false,"isLocked":false,"elementsMetadata":[],"slideId":"861026036064190488","enableDocumentContentUpdater":false,"version":"2.0"}]]></TemplafySlideTemplateConfiguration>
</file>

<file path=customXml/item69.xml><?xml version="1.0" encoding="utf-8"?>
<TemplafySlideTemplateConfiguration><![CDATA[{"slideVersion":1,"isValidatorEnabled":false,"isLocked":false,"elementsMetadata":[],"slideId":"861026036064190508","enableDocumentContentUpdater":false,"version":"2.0"}]]></TemplafySlideTemplateConfiguration>
</file>

<file path=customXml/item7.xml><?xml version="1.0" encoding="utf-8"?>
<TemplafySlideFormConfiguration><![CDATA[{"formFields":[],"formDataEntries":[]}]]></TemplafySlideFormConfiguration>
</file>

<file path=customXml/item70.xml><?xml version="1.0" encoding="utf-8"?>
<TemplafySlideTemplateConfiguration><![CDATA[{"slideVersion":1,"isValidatorEnabled":false,"isLocked":false,"elementsMetadata":[],"slideId":"861026036064190508","enableDocumentContentUpdater":false,"version":"2.0"}]]></TemplafySlideTemplateConfiguration>
</file>

<file path=customXml/item71.xml><?xml version="1.0" encoding="utf-8"?>
<TemplafySlideFormConfiguration><![CDATA[{"formFields":[],"formDataEntries":[]}]]></TemplafySlideFormConfiguration>
</file>

<file path=customXml/item72.xml><?xml version="1.0" encoding="utf-8"?>
<TemplafyFormConfiguration><![CDATA[{"formFields":[],"formDataEntries":[]}]]></TemplafyFormConfiguration>
</file>

<file path=customXml/item73.xml><?xml version="1.0" encoding="utf-8"?>
<TemplafySlideTemplateConfiguration><![CDATA[{"slideVersion":1,"isValidatorEnabled":false,"isLocked":false,"elementsMetadata":[],"slideId":"861026036064190475","enableDocumentContentUpdater":false,"version":"2.0"}]]></TemplafySlideTemplateConfiguration>
</file>

<file path=customXml/item74.xml><?xml version="1.0" encoding="utf-8"?>
<TemplafySlideFormConfiguration><![CDATA[{"formFields":[],"formDataEntries":[]}]]></TemplafySlideFormConfiguration>
</file>

<file path=customXml/item75.xml><?xml version="1.0" encoding="utf-8"?>
<TemplafySlideTemplateConfiguration><![CDATA[{"slideVersion":1,"isValidatorEnabled":false,"isLocked":false,"elementsMetadata":[],"slideId":"861026036064190497","enableDocumentContentUpdater":false,"version":"2.0"}]]></TemplafySlideTemplateConfiguration>
</file>

<file path=customXml/item76.xml><?xml version="1.0" encoding="utf-8"?>
<TemplafySlideTemplateConfiguration><![CDATA[{"slideVersion":1,"isValidatorEnabled":false,"isLocked":false,"elementsMetadata":[],"slideId":"861026036064190508","enableDocumentContentUpdater":false,"version":"2.0"}]]></TemplafySlideTemplateConfiguration>
</file>

<file path=customXml/item77.xml><?xml version="1.0" encoding="utf-8"?>
<TemplafySlideFormConfiguration><![CDATA[{"formFields":[],"formDataEntries":[]}]]></TemplafySlideFormConfiguration>
</file>

<file path=customXml/item78.xml><?xml version="1.0" encoding="utf-8"?>
<TemplafySlideTemplateConfiguration><![CDATA[{"slideVersion":1,"isValidatorEnabled":false,"isLocked":false,"elementsMetadata":[],"slideId":"861026036064190504","enableDocumentContentUpdater":false,"version":"2.0"}]]></TemplafySlideTemplateConfiguration>
</file>

<file path=customXml/item79.xml><?xml version="1.0" encoding="utf-8"?>
<TemplafySlideTemplateConfiguration><![CDATA[{"slideVersion":1,"isValidatorEnabled":false,"isLocked":false,"elementsMetadata":[],"slideId":"861026036064190508","enableDocumentContentUpdater":false,"version":"2.0"}]]></TemplafySlideTemplateConfiguration>
</file>

<file path=customXml/item8.xml><?xml version="1.0" encoding="utf-8"?>
<TemplafySlideTemplateConfiguration><![CDATA[{"slideVersion":1,"isValidatorEnabled":false,"isLocked":false,"elementsMetadata":[],"slideId":"861026036064190501","enableDocumentContentUpdater":false,"version":"2.0"}]]></TemplafySlideTemplateConfiguration>
</file>

<file path=customXml/item9.xml><?xml version="1.0" encoding="utf-8"?>
<ct:contentTypeSchema xmlns:ct="http://schemas.microsoft.com/office/2006/metadata/contentType" xmlns:ma="http://schemas.microsoft.com/office/2006/metadata/properties/metaAttributes" ct:_="" ma:_="" ma:contentTypeName="Document" ma:contentTypeID="0x01010097A1B7548D57114B9520C30D9BDC4F61" ma:contentTypeVersion="14" ma:contentTypeDescription="Create a new document." ma:contentTypeScope="" ma:versionID="47c58fe6ed10eff5aee2ed9da9dd12f3">
  <xsd:schema xmlns:xsd="http://www.w3.org/2001/XMLSchema" xmlns:xs="http://www.w3.org/2001/XMLSchema" xmlns:p="http://schemas.microsoft.com/office/2006/metadata/properties" xmlns:ns2="4a00d081-cd47-4cf2-82a5-da59ea144d4f" xmlns:ns3="dd17f874-6184-4ccd-9bbd-c5e7e40142d1" targetNamespace="http://schemas.microsoft.com/office/2006/metadata/properties" ma:root="true" ma:fieldsID="bf73a37bc7d72f57f40248477f5f189f" ns2:_="" ns3:_="">
    <xsd:import namespace="4a00d081-cd47-4cf2-82a5-da59ea144d4f"/>
    <xsd:import namespace="dd17f874-6184-4ccd-9bbd-c5e7e40142d1"/>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00d081-cd47-4cf2-82a5-da59ea144d4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c5d3906-26d2-4840-9c74-966ccfe297a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17f874-6184-4ccd-9bbd-c5e7e40142d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d0c6e60-cb47-4bab-96af-872a3e00032e}" ma:internalName="TaxCatchAll" ma:showField="CatchAllData" ma:web="dd17f874-6184-4ccd-9bbd-c5e7e40142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D1A4C0-5025-4ED2-A4E7-2A352B333E6C}">
  <ds:schemaRefs/>
</ds:datastoreItem>
</file>

<file path=customXml/itemProps10.xml><?xml version="1.0" encoding="utf-8"?>
<ds:datastoreItem xmlns:ds="http://schemas.openxmlformats.org/officeDocument/2006/customXml" ds:itemID="{E87DFF36-2CAC-476C-AB0E-EBBE0568DC43}">
  <ds:schemaRefs/>
</ds:datastoreItem>
</file>

<file path=customXml/itemProps11.xml><?xml version="1.0" encoding="utf-8"?>
<ds:datastoreItem xmlns:ds="http://schemas.openxmlformats.org/officeDocument/2006/customXml" ds:itemID="{B2EB9E74-6AA2-4CEB-8CAC-76B6D2D04FA9}">
  <ds:schemaRefs/>
</ds:datastoreItem>
</file>

<file path=customXml/itemProps12.xml><?xml version="1.0" encoding="utf-8"?>
<ds:datastoreItem xmlns:ds="http://schemas.openxmlformats.org/officeDocument/2006/customXml" ds:itemID="{A0EEFB75-B73E-4613-8CD5-51303E3195EE}">
  <ds:schemaRefs/>
</ds:datastoreItem>
</file>

<file path=customXml/itemProps13.xml><?xml version="1.0" encoding="utf-8"?>
<ds:datastoreItem xmlns:ds="http://schemas.openxmlformats.org/officeDocument/2006/customXml" ds:itemID="{6AC6FFF0-5323-44B2-AA68-F8CE918028E3}">
  <ds:schemaRefs/>
</ds:datastoreItem>
</file>

<file path=customXml/itemProps14.xml><?xml version="1.0" encoding="utf-8"?>
<ds:datastoreItem xmlns:ds="http://schemas.openxmlformats.org/officeDocument/2006/customXml" ds:itemID="{3C5C89FD-2E6A-4D9A-80EF-281B103A6ABB}">
  <ds:schemaRefs/>
</ds:datastoreItem>
</file>

<file path=customXml/itemProps15.xml><?xml version="1.0" encoding="utf-8"?>
<ds:datastoreItem xmlns:ds="http://schemas.openxmlformats.org/officeDocument/2006/customXml" ds:itemID="{D7F46C82-C558-455D-A110-7E84B1002962}">
  <ds:schemaRefs/>
</ds:datastoreItem>
</file>

<file path=customXml/itemProps16.xml><?xml version="1.0" encoding="utf-8"?>
<ds:datastoreItem xmlns:ds="http://schemas.openxmlformats.org/officeDocument/2006/customXml" ds:itemID="{EDE0D420-2F4F-4FA8-8887-8F2C31A6BEB5}">
  <ds:schemaRefs/>
</ds:datastoreItem>
</file>

<file path=customXml/itemProps17.xml><?xml version="1.0" encoding="utf-8"?>
<ds:datastoreItem xmlns:ds="http://schemas.openxmlformats.org/officeDocument/2006/customXml" ds:itemID="{0DDCEF8D-3480-41F3-B91E-96E98178D674}">
  <ds:schemaRefs/>
</ds:datastoreItem>
</file>

<file path=customXml/itemProps18.xml><?xml version="1.0" encoding="utf-8"?>
<ds:datastoreItem xmlns:ds="http://schemas.openxmlformats.org/officeDocument/2006/customXml" ds:itemID="{4F71BC03-6EF0-47E3-A19B-5D8C41B4D0CC}">
  <ds:schemaRefs/>
</ds:datastoreItem>
</file>

<file path=customXml/itemProps19.xml><?xml version="1.0" encoding="utf-8"?>
<ds:datastoreItem xmlns:ds="http://schemas.openxmlformats.org/officeDocument/2006/customXml" ds:itemID="{90D4D4C7-18C3-49E4-AB26-63BE0BDF24C3}">
  <ds:schemaRefs/>
</ds:datastoreItem>
</file>

<file path=customXml/itemProps2.xml><?xml version="1.0" encoding="utf-8"?>
<ds:datastoreItem xmlns:ds="http://schemas.openxmlformats.org/officeDocument/2006/customXml" ds:itemID="{C81CD793-E5BC-4F9E-80B4-A5B3230603F5}">
  <ds:schemaRefs/>
</ds:datastoreItem>
</file>

<file path=customXml/itemProps20.xml><?xml version="1.0" encoding="utf-8"?>
<ds:datastoreItem xmlns:ds="http://schemas.openxmlformats.org/officeDocument/2006/customXml" ds:itemID="{8506AEA3-780B-4E06-BD2D-5A108FC09CCF}">
  <ds:schemaRefs/>
</ds:datastoreItem>
</file>

<file path=customXml/itemProps21.xml><?xml version="1.0" encoding="utf-8"?>
<ds:datastoreItem xmlns:ds="http://schemas.openxmlformats.org/officeDocument/2006/customXml" ds:itemID="{08777231-5E22-4F2C-BA4E-1EBBDCEE156D}">
  <ds:schemaRefs/>
</ds:datastoreItem>
</file>

<file path=customXml/itemProps22.xml><?xml version="1.0" encoding="utf-8"?>
<ds:datastoreItem xmlns:ds="http://schemas.openxmlformats.org/officeDocument/2006/customXml" ds:itemID="{512BC3EE-325F-466E-8928-3B75FEEF85D2}">
  <ds:schemaRefs/>
</ds:datastoreItem>
</file>

<file path=customXml/itemProps23.xml><?xml version="1.0" encoding="utf-8"?>
<ds:datastoreItem xmlns:ds="http://schemas.openxmlformats.org/officeDocument/2006/customXml" ds:itemID="{F9F0EDD8-0107-4400-8499-8831D4F8DA86}">
  <ds:schemaRefs/>
</ds:datastoreItem>
</file>

<file path=customXml/itemProps24.xml><?xml version="1.0" encoding="utf-8"?>
<ds:datastoreItem xmlns:ds="http://schemas.openxmlformats.org/officeDocument/2006/customXml" ds:itemID="{A5ECF499-8F36-4BE3-B230-ADEE2AEF9220}">
  <ds:schemaRefs>
    <ds:schemaRef ds:uri="http://schemas.microsoft.com/sharepoint/v3/contenttype/forms"/>
  </ds:schemaRefs>
</ds:datastoreItem>
</file>

<file path=customXml/itemProps25.xml><?xml version="1.0" encoding="utf-8"?>
<ds:datastoreItem xmlns:ds="http://schemas.openxmlformats.org/officeDocument/2006/customXml" ds:itemID="{B7A9D143-B3DE-46FB-AA48-7B5C31E34DA1}">
  <ds:schemaRefs/>
</ds:datastoreItem>
</file>

<file path=customXml/itemProps26.xml><?xml version="1.0" encoding="utf-8"?>
<ds:datastoreItem xmlns:ds="http://schemas.openxmlformats.org/officeDocument/2006/customXml" ds:itemID="{73838371-E727-4EFA-960A-D037FD73D436}">
  <ds:schemaRefs/>
</ds:datastoreItem>
</file>

<file path=customXml/itemProps27.xml><?xml version="1.0" encoding="utf-8"?>
<ds:datastoreItem xmlns:ds="http://schemas.openxmlformats.org/officeDocument/2006/customXml" ds:itemID="{1F768C90-1C98-47FB-AC19-BE6F39D2DA76}">
  <ds:schemaRefs/>
</ds:datastoreItem>
</file>

<file path=customXml/itemProps28.xml><?xml version="1.0" encoding="utf-8"?>
<ds:datastoreItem xmlns:ds="http://schemas.openxmlformats.org/officeDocument/2006/customXml" ds:itemID="{E7ABAAE7-A38A-43EE-AB4E-AF555D02EE09}">
  <ds:schemaRefs/>
</ds:datastoreItem>
</file>

<file path=customXml/itemProps29.xml><?xml version="1.0" encoding="utf-8"?>
<ds:datastoreItem xmlns:ds="http://schemas.openxmlformats.org/officeDocument/2006/customXml" ds:itemID="{51851769-D48F-44BF-9144-75579F6B7AAD}">
  <ds:schemaRefs/>
</ds:datastoreItem>
</file>

<file path=customXml/itemProps3.xml><?xml version="1.0" encoding="utf-8"?>
<ds:datastoreItem xmlns:ds="http://schemas.openxmlformats.org/officeDocument/2006/customXml" ds:itemID="{73F9EE41-1476-445E-8B2D-04A09F83452A}">
  <ds:schemaRefs/>
</ds:datastoreItem>
</file>

<file path=customXml/itemProps30.xml><?xml version="1.0" encoding="utf-8"?>
<ds:datastoreItem xmlns:ds="http://schemas.openxmlformats.org/officeDocument/2006/customXml" ds:itemID="{B2E8212E-2C26-4C3E-9B4E-C6E6501CF795}">
  <ds:schemaRefs/>
</ds:datastoreItem>
</file>

<file path=customXml/itemProps31.xml><?xml version="1.0" encoding="utf-8"?>
<ds:datastoreItem xmlns:ds="http://schemas.openxmlformats.org/officeDocument/2006/customXml" ds:itemID="{8AF1AE57-E6E1-4C05-A9DC-6EC88DA9E254}">
  <ds:schemaRefs/>
</ds:datastoreItem>
</file>

<file path=customXml/itemProps32.xml><?xml version="1.0" encoding="utf-8"?>
<ds:datastoreItem xmlns:ds="http://schemas.openxmlformats.org/officeDocument/2006/customXml" ds:itemID="{DDEAD4D3-6EB7-4644-842E-75B317E97ACC}">
  <ds:schemaRefs/>
</ds:datastoreItem>
</file>

<file path=customXml/itemProps33.xml><?xml version="1.0" encoding="utf-8"?>
<ds:datastoreItem xmlns:ds="http://schemas.openxmlformats.org/officeDocument/2006/customXml" ds:itemID="{02B3DA44-7FBD-4F4B-97E3-3927DC1B1C2F}">
  <ds:schemaRefs/>
</ds:datastoreItem>
</file>

<file path=customXml/itemProps34.xml><?xml version="1.0" encoding="utf-8"?>
<ds:datastoreItem xmlns:ds="http://schemas.openxmlformats.org/officeDocument/2006/customXml" ds:itemID="{FD74753C-F93A-4D14-A6C2-1B1B1DCC79B6}">
  <ds:schemaRefs/>
</ds:datastoreItem>
</file>

<file path=customXml/itemProps35.xml><?xml version="1.0" encoding="utf-8"?>
<ds:datastoreItem xmlns:ds="http://schemas.openxmlformats.org/officeDocument/2006/customXml" ds:itemID="{56B32690-D28C-48B2-BC14-6BC7C6B4429F}">
  <ds:schemaRefs/>
</ds:datastoreItem>
</file>

<file path=customXml/itemProps36.xml><?xml version="1.0" encoding="utf-8"?>
<ds:datastoreItem xmlns:ds="http://schemas.openxmlformats.org/officeDocument/2006/customXml" ds:itemID="{3AD65B1C-CB4A-4F83-AD52-E4AF56DDC606}">
  <ds:schemaRefs/>
</ds:datastoreItem>
</file>

<file path=customXml/itemProps37.xml><?xml version="1.0" encoding="utf-8"?>
<ds:datastoreItem xmlns:ds="http://schemas.openxmlformats.org/officeDocument/2006/customXml" ds:itemID="{2B6ECB8A-C58E-4BF7-847D-81A528946184}">
  <ds:schemaRefs/>
</ds:datastoreItem>
</file>

<file path=customXml/itemProps38.xml><?xml version="1.0" encoding="utf-8"?>
<ds:datastoreItem xmlns:ds="http://schemas.openxmlformats.org/officeDocument/2006/customXml" ds:itemID="{8F18F36B-2BAC-4039-89BC-E65FD4C734CC}">
  <ds:schemaRefs/>
</ds:datastoreItem>
</file>

<file path=customXml/itemProps39.xml><?xml version="1.0" encoding="utf-8"?>
<ds:datastoreItem xmlns:ds="http://schemas.openxmlformats.org/officeDocument/2006/customXml" ds:itemID="{EC1B8975-D154-431E-8B79-8F51E2C94413}">
  <ds:schemaRefs/>
</ds:datastoreItem>
</file>

<file path=customXml/itemProps4.xml><?xml version="1.0" encoding="utf-8"?>
<ds:datastoreItem xmlns:ds="http://schemas.openxmlformats.org/officeDocument/2006/customXml" ds:itemID="{99F65F9E-ABB5-4198-B9C3-0DD69DA8F371}">
  <ds:schemaRefs/>
</ds:datastoreItem>
</file>

<file path=customXml/itemProps40.xml><?xml version="1.0" encoding="utf-8"?>
<ds:datastoreItem xmlns:ds="http://schemas.openxmlformats.org/officeDocument/2006/customXml" ds:itemID="{5143C9DF-548A-4133-ADF6-D1185FB3372B}">
  <ds:schemaRefs/>
</ds:datastoreItem>
</file>

<file path=customXml/itemProps41.xml><?xml version="1.0" encoding="utf-8"?>
<ds:datastoreItem xmlns:ds="http://schemas.openxmlformats.org/officeDocument/2006/customXml" ds:itemID="{F573AE36-87D1-4A5C-BB0E-6A864D7B48D2}">
  <ds:schemaRefs>
    <ds:schemaRef ds:uri="http://schemas.microsoft.com/office/2006/metadata/properties"/>
    <ds:schemaRef ds:uri="http://purl.org/dc/elements/1.1/"/>
    <ds:schemaRef ds:uri="dd17f874-6184-4ccd-9bbd-c5e7e40142d1"/>
    <ds:schemaRef ds:uri="http://schemas.microsoft.com/office/2006/documentManagement/types"/>
    <ds:schemaRef ds:uri="http://purl.org/dc/dcmitype/"/>
    <ds:schemaRef ds:uri="http://www.w3.org/XML/1998/namespace"/>
    <ds:schemaRef ds:uri="http://schemas.openxmlformats.org/package/2006/metadata/core-properties"/>
    <ds:schemaRef ds:uri="http://schemas.microsoft.com/office/infopath/2007/PartnerControls"/>
    <ds:schemaRef ds:uri="4a00d081-cd47-4cf2-82a5-da59ea144d4f"/>
    <ds:schemaRef ds:uri="http://purl.org/dc/terms/"/>
  </ds:schemaRefs>
</ds:datastoreItem>
</file>

<file path=customXml/itemProps42.xml><?xml version="1.0" encoding="utf-8"?>
<ds:datastoreItem xmlns:ds="http://schemas.openxmlformats.org/officeDocument/2006/customXml" ds:itemID="{64EA2390-85C9-421F-8F01-1D84F48579D1}">
  <ds:schemaRefs/>
</ds:datastoreItem>
</file>

<file path=customXml/itemProps43.xml><?xml version="1.0" encoding="utf-8"?>
<ds:datastoreItem xmlns:ds="http://schemas.openxmlformats.org/officeDocument/2006/customXml" ds:itemID="{3D81E936-CD3E-463C-A2DE-5C66A5D03DFC}">
  <ds:schemaRefs/>
</ds:datastoreItem>
</file>

<file path=customXml/itemProps44.xml><?xml version="1.0" encoding="utf-8"?>
<ds:datastoreItem xmlns:ds="http://schemas.openxmlformats.org/officeDocument/2006/customXml" ds:itemID="{7E26767C-4F63-4E2C-B610-6ABEA511EBF0}">
  <ds:schemaRefs/>
</ds:datastoreItem>
</file>

<file path=customXml/itemProps45.xml><?xml version="1.0" encoding="utf-8"?>
<ds:datastoreItem xmlns:ds="http://schemas.openxmlformats.org/officeDocument/2006/customXml" ds:itemID="{F60FD5B4-671B-4DAF-AECB-5AC329E0F1EE}">
  <ds:schemaRefs/>
</ds:datastoreItem>
</file>

<file path=customXml/itemProps46.xml><?xml version="1.0" encoding="utf-8"?>
<ds:datastoreItem xmlns:ds="http://schemas.openxmlformats.org/officeDocument/2006/customXml" ds:itemID="{037E322C-7E7D-44A3-AB0F-CB53449862BF}">
  <ds:schemaRefs/>
</ds:datastoreItem>
</file>

<file path=customXml/itemProps47.xml><?xml version="1.0" encoding="utf-8"?>
<ds:datastoreItem xmlns:ds="http://schemas.openxmlformats.org/officeDocument/2006/customXml" ds:itemID="{82AE95AE-16FE-47C6-8C43-89830BB80C01}">
  <ds:schemaRefs/>
</ds:datastoreItem>
</file>

<file path=customXml/itemProps48.xml><?xml version="1.0" encoding="utf-8"?>
<ds:datastoreItem xmlns:ds="http://schemas.openxmlformats.org/officeDocument/2006/customXml" ds:itemID="{1F798E64-35EF-45EB-BAA4-3B863A89B363}">
  <ds:schemaRefs/>
</ds:datastoreItem>
</file>

<file path=customXml/itemProps49.xml><?xml version="1.0" encoding="utf-8"?>
<ds:datastoreItem xmlns:ds="http://schemas.openxmlformats.org/officeDocument/2006/customXml" ds:itemID="{146FA2CA-6CB3-4724-8E95-C77A4C06D40E}">
  <ds:schemaRefs/>
</ds:datastoreItem>
</file>

<file path=customXml/itemProps5.xml><?xml version="1.0" encoding="utf-8"?>
<ds:datastoreItem xmlns:ds="http://schemas.openxmlformats.org/officeDocument/2006/customXml" ds:itemID="{F50A4953-2F55-4974-B45C-DEC361AA6B48}">
  <ds:schemaRefs/>
</ds:datastoreItem>
</file>

<file path=customXml/itemProps50.xml><?xml version="1.0" encoding="utf-8"?>
<ds:datastoreItem xmlns:ds="http://schemas.openxmlformats.org/officeDocument/2006/customXml" ds:itemID="{4806684D-532E-4640-8EBA-E6C205482F03}">
  <ds:schemaRefs/>
</ds:datastoreItem>
</file>

<file path=customXml/itemProps51.xml><?xml version="1.0" encoding="utf-8"?>
<ds:datastoreItem xmlns:ds="http://schemas.openxmlformats.org/officeDocument/2006/customXml" ds:itemID="{462CFD80-D0B0-41A3-8E0F-DEB769422E16}">
  <ds:schemaRefs/>
</ds:datastoreItem>
</file>

<file path=customXml/itemProps52.xml><?xml version="1.0" encoding="utf-8"?>
<ds:datastoreItem xmlns:ds="http://schemas.openxmlformats.org/officeDocument/2006/customXml" ds:itemID="{8ADCDBC7-14C7-4E27-9D29-B9711FB99F89}">
  <ds:schemaRefs/>
</ds:datastoreItem>
</file>

<file path=customXml/itemProps53.xml><?xml version="1.0" encoding="utf-8"?>
<ds:datastoreItem xmlns:ds="http://schemas.openxmlformats.org/officeDocument/2006/customXml" ds:itemID="{2083E77A-1B58-439E-A4D5-6C39142A0C76}">
  <ds:schemaRefs/>
</ds:datastoreItem>
</file>

<file path=customXml/itemProps54.xml><?xml version="1.0" encoding="utf-8"?>
<ds:datastoreItem xmlns:ds="http://schemas.openxmlformats.org/officeDocument/2006/customXml" ds:itemID="{2D1972F8-2156-43CD-9377-E10F5A6AFC66}">
  <ds:schemaRefs/>
</ds:datastoreItem>
</file>

<file path=customXml/itemProps55.xml><?xml version="1.0" encoding="utf-8"?>
<ds:datastoreItem xmlns:ds="http://schemas.openxmlformats.org/officeDocument/2006/customXml" ds:itemID="{A7872A06-2CB8-43FD-8DC3-87AFF11B8BEB}">
  <ds:schemaRefs/>
</ds:datastoreItem>
</file>

<file path=customXml/itemProps56.xml><?xml version="1.0" encoding="utf-8"?>
<ds:datastoreItem xmlns:ds="http://schemas.openxmlformats.org/officeDocument/2006/customXml" ds:itemID="{6A785B23-9813-474D-BED6-0B99DF6A846D}">
  <ds:schemaRefs/>
</ds:datastoreItem>
</file>

<file path=customXml/itemProps57.xml><?xml version="1.0" encoding="utf-8"?>
<ds:datastoreItem xmlns:ds="http://schemas.openxmlformats.org/officeDocument/2006/customXml" ds:itemID="{A1180E61-669A-4DA1-A405-419FF368B906}">
  <ds:schemaRefs/>
</ds:datastoreItem>
</file>

<file path=customXml/itemProps58.xml><?xml version="1.0" encoding="utf-8"?>
<ds:datastoreItem xmlns:ds="http://schemas.openxmlformats.org/officeDocument/2006/customXml" ds:itemID="{585B4250-09E0-42BB-8F5F-245DF70BB759}">
  <ds:schemaRefs/>
</ds:datastoreItem>
</file>

<file path=customXml/itemProps59.xml><?xml version="1.0" encoding="utf-8"?>
<ds:datastoreItem xmlns:ds="http://schemas.openxmlformats.org/officeDocument/2006/customXml" ds:itemID="{AE7E4E7A-0062-4026-A914-32D995D06AA4}">
  <ds:schemaRefs/>
</ds:datastoreItem>
</file>

<file path=customXml/itemProps6.xml><?xml version="1.0" encoding="utf-8"?>
<ds:datastoreItem xmlns:ds="http://schemas.openxmlformats.org/officeDocument/2006/customXml" ds:itemID="{4E0F8F54-9376-4EF9-84AD-3D8D6E06C9A1}">
  <ds:schemaRefs/>
</ds:datastoreItem>
</file>

<file path=customXml/itemProps60.xml><?xml version="1.0" encoding="utf-8"?>
<ds:datastoreItem xmlns:ds="http://schemas.openxmlformats.org/officeDocument/2006/customXml" ds:itemID="{611C6559-3022-4B57-9259-D3C9375B1C1D}">
  <ds:schemaRefs/>
</ds:datastoreItem>
</file>

<file path=customXml/itemProps61.xml><?xml version="1.0" encoding="utf-8"?>
<ds:datastoreItem xmlns:ds="http://schemas.openxmlformats.org/officeDocument/2006/customXml" ds:itemID="{D9E5BDC7-2EA6-4E66-A8B5-8040A7481CA8}">
  <ds:schemaRefs/>
</ds:datastoreItem>
</file>

<file path=customXml/itemProps62.xml><?xml version="1.0" encoding="utf-8"?>
<ds:datastoreItem xmlns:ds="http://schemas.openxmlformats.org/officeDocument/2006/customXml" ds:itemID="{928A1A7D-B42D-48B1-8A3B-5D08BE6475F8}">
  <ds:schemaRefs/>
</ds:datastoreItem>
</file>

<file path=customXml/itemProps63.xml><?xml version="1.0" encoding="utf-8"?>
<ds:datastoreItem xmlns:ds="http://schemas.openxmlformats.org/officeDocument/2006/customXml" ds:itemID="{29F24D0B-41CB-44EB-A2BB-C07A942C439B}">
  <ds:schemaRefs/>
</ds:datastoreItem>
</file>

<file path=customXml/itemProps64.xml><?xml version="1.0" encoding="utf-8"?>
<ds:datastoreItem xmlns:ds="http://schemas.openxmlformats.org/officeDocument/2006/customXml" ds:itemID="{57DF8FDB-34B5-4C3F-B8AC-344E57A268B0}">
  <ds:schemaRefs/>
</ds:datastoreItem>
</file>

<file path=customXml/itemProps65.xml><?xml version="1.0" encoding="utf-8"?>
<ds:datastoreItem xmlns:ds="http://schemas.openxmlformats.org/officeDocument/2006/customXml" ds:itemID="{D327E137-5F4F-4B9D-A229-D1F1A2E976DA}">
  <ds:schemaRefs/>
</ds:datastoreItem>
</file>

<file path=customXml/itemProps66.xml><?xml version="1.0" encoding="utf-8"?>
<ds:datastoreItem xmlns:ds="http://schemas.openxmlformats.org/officeDocument/2006/customXml" ds:itemID="{77B7AB49-8A77-4F6E-B8BE-AC2EEC464A8F}">
  <ds:schemaRefs/>
</ds:datastoreItem>
</file>

<file path=customXml/itemProps67.xml><?xml version="1.0" encoding="utf-8"?>
<ds:datastoreItem xmlns:ds="http://schemas.openxmlformats.org/officeDocument/2006/customXml" ds:itemID="{9BC8C36F-79A0-4586-931E-D907B57CE434}">
  <ds:schemaRefs/>
</ds:datastoreItem>
</file>

<file path=customXml/itemProps68.xml><?xml version="1.0" encoding="utf-8"?>
<ds:datastoreItem xmlns:ds="http://schemas.openxmlformats.org/officeDocument/2006/customXml" ds:itemID="{13D7AA5C-D244-47C2-B800-6893C4732AE2}">
  <ds:schemaRefs/>
</ds:datastoreItem>
</file>

<file path=customXml/itemProps69.xml><?xml version="1.0" encoding="utf-8"?>
<ds:datastoreItem xmlns:ds="http://schemas.openxmlformats.org/officeDocument/2006/customXml" ds:itemID="{549934B4-A697-40B9-B1C8-8821885E0712}">
  <ds:schemaRefs/>
</ds:datastoreItem>
</file>

<file path=customXml/itemProps7.xml><?xml version="1.0" encoding="utf-8"?>
<ds:datastoreItem xmlns:ds="http://schemas.openxmlformats.org/officeDocument/2006/customXml" ds:itemID="{8D4F2C3C-4CFC-4E29-8E64-21EE7F74BA8C}">
  <ds:schemaRefs/>
</ds:datastoreItem>
</file>

<file path=customXml/itemProps70.xml><?xml version="1.0" encoding="utf-8"?>
<ds:datastoreItem xmlns:ds="http://schemas.openxmlformats.org/officeDocument/2006/customXml" ds:itemID="{37B87C5B-146B-4B49-B3CC-A641DE8AFB5D}">
  <ds:schemaRefs/>
</ds:datastoreItem>
</file>

<file path=customXml/itemProps71.xml><?xml version="1.0" encoding="utf-8"?>
<ds:datastoreItem xmlns:ds="http://schemas.openxmlformats.org/officeDocument/2006/customXml" ds:itemID="{E8DDABB4-3999-4241-AAF2-8D30F0E6AB01}">
  <ds:schemaRefs/>
</ds:datastoreItem>
</file>

<file path=customXml/itemProps72.xml><?xml version="1.0" encoding="utf-8"?>
<ds:datastoreItem xmlns:ds="http://schemas.openxmlformats.org/officeDocument/2006/customXml" ds:itemID="{ECE807FA-8C8B-4AEA-94D0-AF6485E2780F}">
  <ds:schemaRefs/>
</ds:datastoreItem>
</file>

<file path=customXml/itemProps73.xml><?xml version="1.0" encoding="utf-8"?>
<ds:datastoreItem xmlns:ds="http://schemas.openxmlformats.org/officeDocument/2006/customXml" ds:itemID="{C7B073B9-A26E-4FA9-A64E-755326C09B97}">
  <ds:schemaRefs/>
</ds:datastoreItem>
</file>

<file path=customXml/itemProps74.xml><?xml version="1.0" encoding="utf-8"?>
<ds:datastoreItem xmlns:ds="http://schemas.openxmlformats.org/officeDocument/2006/customXml" ds:itemID="{8CC3934E-0FB4-4B81-A6DF-2F3D369A2A73}">
  <ds:schemaRefs/>
</ds:datastoreItem>
</file>

<file path=customXml/itemProps75.xml><?xml version="1.0" encoding="utf-8"?>
<ds:datastoreItem xmlns:ds="http://schemas.openxmlformats.org/officeDocument/2006/customXml" ds:itemID="{0E191032-E12A-4F65-9C11-EBE6E6C32BA8}">
  <ds:schemaRefs/>
</ds:datastoreItem>
</file>

<file path=customXml/itemProps76.xml><?xml version="1.0" encoding="utf-8"?>
<ds:datastoreItem xmlns:ds="http://schemas.openxmlformats.org/officeDocument/2006/customXml" ds:itemID="{5FC519D0-CDDA-4EB6-9366-6ED1C5DC1409}">
  <ds:schemaRefs/>
</ds:datastoreItem>
</file>

<file path=customXml/itemProps77.xml><?xml version="1.0" encoding="utf-8"?>
<ds:datastoreItem xmlns:ds="http://schemas.openxmlformats.org/officeDocument/2006/customXml" ds:itemID="{8E87BF78-1454-4892-9A20-85816E1DA481}">
  <ds:schemaRefs/>
</ds:datastoreItem>
</file>

<file path=customXml/itemProps78.xml><?xml version="1.0" encoding="utf-8"?>
<ds:datastoreItem xmlns:ds="http://schemas.openxmlformats.org/officeDocument/2006/customXml" ds:itemID="{D0CC868C-29FE-48CA-95C8-303F5E715E60}">
  <ds:schemaRefs/>
</ds:datastoreItem>
</file>

<file path=customXml/itemProps79.xml><?xml version="1.0" encoding="utf-8"?>
<ds:datastoreItem xmlns:ds="http://schemas.openxmlformats.org/officeDocument/2006/customXml" ds:itemID="{4E14B37B-4F50-446F-8DB5-69AE3C304EE3}">
  <ds:schemaRefs/>
</ds:datastoreItem>
</file>

<file path=customXml/itemProps8.xml><?xml version="1.0" encoding="utf-8"?>
<ds:datastoreItem xmlns:ds="http://schemas.openxmlformats.org/officeDocument/2006/customXml" ds:itemID="{6C6A3889-EBAF-494B-9E6E-6C5071167F64}">
  <ds:schemaRefs/>
</ds:datastoreItem>
</file>

<file path=customXml/itemProps9.xml><?xml version="1.0" encoding="utf-8"?>
<ds:datastoreItem xmlns:ds="http://schemas.openxmlformats.org/officeDocument/2006/customXml" ds:itemID="{2A3BBDA9-66DA-40F2-A5DE-6C42DEC352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00d081-cd47-4cf2-82a5-da59ea144d4f"/>
    <ds:schemaRef ds:uri="dd17f874-6184-4ccd-9bbd-c5e7e40142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1372f5f-8e19-4efb-8afe-8eac20a980c4}" enabled="1" method="Standard" siteId="{a25fff9c-3f63-4fb2-9a8a-d9bdd0321f9a}" removed="0"/>
</clbl:labelList>
</file>

<file path=docProps/app.xml><?xml version="1.0" encoding="utf-8"?>
<Properties xmlns="http://schemas.openxmlformats.org/officeDocument/2006/extended-properties" xmlns:vt="http://schemas.openxmlformats.org/officeDocument/2006/docPropsVTypes">
  <Template>MC_Blue (10-26-2023)</Template>
  <TotalTime>626</TotalTime>
  <Words>1841</Words>
  <Application>Microsoft Office PowerPoint</Application>
  <PresentationFormat>Custom</PresentationFormat>
  <Paragraphs>174</Paragraphs>
  <Slides>45</Slides>
  <Notes>12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2020_MC_White (12-28-2020)</vt:lpstr>
      <vt:lpstr>History &amp; heritage Highlights</vt:lpstr>
      <vt:lpstr>Mayo clinic is….</vt:lpstr>
      <vt:lpstr>1864 Dr. William WorraLl mayo arrives in Rochester </vt:lpstr>
      <vt:lpstr>1883 &amp; 1888 </vt:lpstr>
      <vt:lpstr>1883 </vt:lpstr>
      <vt:lpstr>1883 Mother Alfred Moes has a vision</vt:lpstr>
      <vt:lpstr>1889 saint Marys Hospital opens with 27 beds </vt:lpstr>
      <vt:lpstr>1892 Innovation and Teamwork</vt:lpstr>
      <vt:lpstr>1905</vt:lpstr>
      <vt:lpstr>1906 </vt:lpstr>
      <vt:lpstr>1907</vt:lpstr>
      <vt:lpstr>1910 teamwork</vt:lpstr>
      <vt:lpstr>1914  Innovation  When the first building in the world designed for an integrated multispecialty group practice of medicine opened in 1914, the name “Mayo Clinic” was carved in stone above the front door. </vt:lpstr>
      <vt:lpstr>1915 Excellence</vt:lpstr>
      <vt:lpstr>1915</vt:lpstr>
      <vt:lpstr>1919 healing</vt:lpstr>
      <vt:lpstr>1919 Stewardship</vt:lpstr>
      <vt:lpstr>1926  integrity</vt:lpstr>
      <vt:lpstr>1928</vt:lpstr>
      <vt:lpstr>May 26,1939 respect </vt:lpstr>
      <vt:lpstr>July 28, 1939 Integrity</vt:lpstr>
      <vt:lpstr>World War II innovation</vt:lpstr>
      <vt:lpstr>1950 Excellence </vt:lpstr>
      <vt:lpstr>Early 1950s</vt:lpstr>
      <vt:lpstr>1955 Stewardship</vt:lpstr>
      <vt:lpstr>1955 HEALING </vt:lpstr>
      <vt:lpstr>1958 Innovation</vt:lpstr>
      <vt:lpstr>1964 Centennial Year stewardship</vt:lpstr>
      <vt:lpstr>1966</vt:lpstr>
      <vt:lpstr>1969 healing</vt:lpstr>
      <vt:lpstr>1972</vt:lpstr>
      <vt:lpstr>1973 Innovation</vt:lpstr>
      <vt:lpstr>1973 </vt:lpstr>
      <vt:lpstr>1984 teamwork </vt:lpstr>
      <vt:lpstr>1986</vt:lpstr>
      <vt:lpstr>PowerPoint Presentation</vt:lpstr>
      <vt:lpstr>PowerPoint Presentation</vt:lpstr>
      <vt:lpstr>1989</vt:lpstr>
      <vt:lpstr>1992</vt:lpstr>
      <vt:lpstr>PowerPoint Presentation</vt:lpstr>
      <vt:lpstr>2001</vt:lpstr>
      <vt:lpstr>2008</vt:lpstr>
      <vt:lpstr>2011</vt:lpstr>
      <vt:lpstr>2013-2014</vt:lpstr>
      <vt:lpstr>For more information about Mayo Clinic history and heritage</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resources</dc:title>
  <dc:creator>Nielsen, Julie M.</dc:creator>
  <dc:description>v2.15. 2020_MC_Blue</dc:description>
  <cp:lastModifiedBy>Curtis, Susan H.</cp:lastModifiedBy>
  <cp:revision>327</cp:revision>
  <dcterms:created xsi:type="dcterms:W3CDTF">2024-12-23T19:08:00Z</dcterms:created>
  <dcterms:modified xsi:type="dcterms:W3CDTF">2025-06-30T14:38:20Z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2024-03-06T03:30:23</vt:lpwstr>
  </property>
  <property fmtid="{D5CDD505-2E9C-101B-9397-08002B2CF9AE}" pid="3" name="TemplafyTenantId">
    <vt:lpwstr>mcbrandtemplates</vt:lpwstr>
  </property>
  <property fmtid="{D5CDD505-2E9C-101B-9397-08002B2CF9AE}" pid="4" name="TemplafyTemplateId">
    <vt:lpwstr>861026018211135740</vt:lpwstr>
  </property>
  <property fmtid="{D5CDD505-2E9C-101B-9397-08002B2CF9AE}" pid="5" name="TemplafyUserProfileId">
    <vt:lpwstr>638108587658131578</vt:lpwstr>
  </property>
  <property fmtid="{D5CDD505-2E9C-101B-9397-08002B2CF9AE}" pid="6" name="TemplafyFromBlank">
    <vt:bool>false</vt:bool>
  </property>
  <property fmtid="{D5CDD505-2E9C-101B-9397-08002B2CF9AE}" pid="7" name="ContentTypeId">
    <vt:lpwstr>0x01010097A1B7548D57114B9520C30D9BDC4F61</vt:lpwstr>
  </property>
  <property fmtid="{D5CDD505-2E9C-101B-9397-08002B2CF9AE}" pid="8" name="MediaServiceImageTags">
    <vt:lpwstr/>
  </property>
</Properties>
</file>